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6256000" cy="9144000"/>
  <p:notesSz cx="6858000" cy="9144000"/>
  <p:defaultTextStyle>
    <a:lvl1pPr algn="ctr" defTabSz="546100">
      <a:defRPr sz="3200">
        <a:latin typeface="Gill Sans"/>
        <a:ea typeface="Gill Sans"/>
        <a:cs typeface="Gill Sans"/>
        <a:sym typeface="Gill Sans"/>
      </a:defRPr>
    </a:lvl1pPr>
    <a:lvl2pPr indent="228600" algn="ctr" defTabSz="546100">
      <a:defRPr sz="3200">
        <a:latin typeface="Gill Sans"/>
        <a:ea typeface="Gill Sans"/>
        <a:cs typeface="Gill Sans"/>
        <a:sym typeface="Gill Sans"/>
      </a:defRPr>
    </a:lvl2pPr>
    <a:lvl3pPr indent="457200" algn="ctr" defTabSz="546100">
      <a:defRPr sz="3200">
        <a:latin typeface="Gill Sans"/>
        <a:ea typeface="Gill Sans"/>
        <a:cs typeface="Gill Sans"/>
        <a:sym typeface="Gill Sans"/>
      </a:defRPr>
    </a:lvl3pPr>
    <a:lvl4pPr indent="685800" algn="ctr" defTabSz="546100">
      <a:defRPr sz="3200">
        <a:latin typeface="Gill Sans"/>
        <a:ea typeface="Gill Sans"/>
        <a:cs typeface="Gill Sans"/>
        <a:sym typeface="Gill Sans"/>
      </a:defRPr>
    </a:lvl4pPr>
    <a:lvl5pPr indent="914400" algn="ctr" defTabSz="546100">
      <a:defRPr sz="3200">
        <a:latin typeface="Gill Sans"/>
        <a:ea typeface="Gill Sans"/>
        <a:cs typeface="Gill Sans"/>
        <a:sym typeface="Gill Sans"/>
      </a:defRPr>
    </a:lvl5pPr>
    <a:lvl6pPr indent="1143000" algn="ctr" defTabSz="546100">
      <a:defRPr sz="3200">
        <a:latin typeface="Gill Sans"/>
        <a:ea typeface="Gill Sans"/>
        <a:cs typeface="Gill Sans"/>
        <a:sym typeface="Gill Sans"/>
      </a:defRPr>
    </a:lvl6pPr>
    <a:lvl7pPr indent="1371600" algn="ctr" defTabSz="546100">
      <a:defRPr sz="3200">
        <a:latin typeface="Gill Sans"/>
        <a:ea typeface="Gill Sans"/>
        <a:cs typeface="Gill Sans"/>
        <a:sym typeface="Gill Sans"/>
      </a:defRPr>
    </a:lvl7pPr>
    <a:lvl8pPr indent="1600200" algn="ctr" defTabSz="546100">
      <a:defRPr sz="3200">
        <a:latin typeface="Gill Sans"/>
        <a:ea typeface="Gill Sans"/>
        <a:cs typeface="Gill Sans"/>
        <a:sym typeface="Gill Sans"/>
      </a:defRPr>
    </a:lvl8pPr>
    <a:lvl9pPr indent="1828800" algn="ctr" defTabSz="546100">
      <a:defRPr sz="3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43" autoAdjust="0"/>
  </p:normalViewPr>
  <p:slideViewPr>
    <p:cSldViewPr snapToGrid="0" snapToObjects="1">
      <p:cViewPr>
        <p:scale>
          <a:sx n="62" d="100"/>
          <a:sy n="62" d="100"/>
        </p:scale>
        <p:origin x="352" y="360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385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Voxxed Days main for pp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1"/>
          <a:stretch/>
        </p:blipFill>
        <p:spPr>
          <a:xfrm>
            <a:off x="-5369" y="0"/>
            <a:ext cx="16269152" cy="9144000"/>
          </a:xfrm>
          <a:prstGeom prst="rect">
            <a:avLst/>
          </a:prstGeom>
        </p:spPr>
      </p:pic>
      <p:sp>
        <p:nvSpPr>
          <p:cNvPr id="18" name="Shape 3"/>
          <p:cNvSpPr/>
          <p:nvPr userDrawn="1"/>
        </p:nvSpPr>
        <p:spPr>
          <a:xfrm>
            <a:off x="0" y="8726618"/>
            <a:ext cx="16370300" cy="417382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082341" y="8633915"/>
            <a:ext cx="709930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 dirty="0"/>
              <a:t>@YourTwitterHandle</a:t>
            </a:r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199060" y="393700"/>
            <a:ext cx="11815639" cy="3086100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7200">
                <a:solidFill>
                  <a:srgbClr val="58C4F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6608459" y="3479800"/>
            <a:ext cx="7962900" cy="2895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10" name="Shape 6"/>
          <p:cNvSpPr/>
          <p:nvPr userDrawn="1"/>
        </p:nvSpPr>
        <p:spPr>
          <a:xfrm>
            <a:off x="148297" y="8641701"/>
            <a:ext cx="948092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 dirty="0" smtClean="0"/>
              <a:t>#</a:t>
            </a:r>
            <a:r>
              <a:rPr lang="en-US" sz="2800" dirty="0" smtClean="0"/>
              <a:t>VoxxedBristol    </a:t>
            </a:r>
            <a:r>
              <a:rPr sz="2800" dirty="0" smtClean="0"/>
              <a:t>#</a:t>
            </a:r>
            <a:r>
              <a:rPr sz="2800" dirty="0"/>
              <a:t>YourTag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530040" y="285495"/>
            <a:ext cx="8810328" cy="1349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30040" y="2039482"/>
            <a:ext cx="13255171" cy="63679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1041400" indent="-533400">
              <a:defRPr sz="3700">
                <a:solidFill>
                  <a:schemeClr val="bg1"/>
                </a:solidFill>
              </a:defRPr>
            </a:lvl2pPr>
            <a:lvl3pPr marL="1333500" indent="-533400">
              <a:defRPr sz="3700">
                <a:solidFill>
                  <a:schemeClr val="bg1"/>
                </a:solidFill>
              </a:defRPr>
            </a:lvl3pPr>
            <a:lvl4pPr marL="1638300" indent="-533400">
              <a:defRPr sz="3700">
                <a:solidFill>
                  <a:schemeClr val="bg1"/>
                </a:solidFill>
              </a:defRPr>
            </a:lvl4pPr>
            <a:lvl5pPr marL="1930400" indent="-533400">
              <a:defRPr sz="3700">
                <a:solidFill>
                  <a:schemeClr val="bg1"/>
                </a:solidFill>
              </a:defRPr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3700"/>
              <a:t>Body Level Two</a:t>
            </a:r>
          </a:p>
          <a:p>
            <a:pPr lvl="2">
              <a:defRPr sz="1800"/>
            </a:pPr>
            <a:r>
              <a:rPr sz="3700"/>
              <a:t>Body Level Three</a:t>
            </a:r>
          </a:p>
          <a:p>
            <a:pPr lvl="3">
              <a:defRPr sz="1800"/>
            </a:pPr>
            <a:r>
              <a:rPr sz="3700"/>
              <a:t>Body Level Four</a:t>
            </a:r>
          </a:p>
          <a:p>
            <a:pPr lvl="4">
              <a:defRPr sz="1800"/>
            </a:pPr>
            <a:r>
              <a:rPr sz="3700"/>
              <a:t>Body Level Five</a:t>
            </a:r>
          </a:p>
        </p:txBody>
      </p:sp>
      <p:pic>
        <p:nvPicPr>
          <p:cNvPr id="2" name="Picture 1" descr="Days Bristol logo white 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64227" y="2049442"/>
            <a:ext cx="4976534" cy="13884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45272" y="275900"/>
            <a:ext cx="8810328" cy="1349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 hasCustomPrompt="1"/>
          </p:nvPr>
        </p:nvSpPr>
        <p:spPr>
          <a:xfrm>
            <a:off x="645272" y="1968500"/>
            <a:ext cx="14351000" cy="6438900"/>
          </a:xfrm>
          <a:prstGeom prst="rect">
            <a:avLst/>
          </a:prstGeom>
        </p:spPr>
        <p:txBody>
          <a:bodyPr numCol="2" spcCol="717550"/>
          <a:lstStyle>
            <a:lvl2pPr marL="1041400" indent="-533400">
              <a:defRPr sz="3700"/>
            </a:lvl2pPr>
            <a:lvl3pPr marL="1333500" indent="-533400">
              <a:defRPr sz="3700">
                <a:solidFill>
                  <a:srgbClr val="FFFFFF"/>
                </a:solidFill>
              </a:defRPr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3700" dirty="0"/>
              <a:t>Body Level Two</a:t>
            </a:r>
          </a:p>
          <a:p>
            <a:pPr lvl="2">
              <a:defRPr sz="1800"/>
            </a:pPr>
            <a:r>
              <a:rPr sz="3700" dirty="0" smtClean="0"/>
              <a:t>Body </a:t>
            </a:r>
            <a:r>
              <a:rPr sz="3700" dirty="0"/>
              <a:t>Level Three</a:t>
            </a:r>
          </a:p>
          <a:p>
            <a:pPr lvl="3">
              <a:defRPr sz="1800"/>
            </a:pPr>
            <a:r>
              <a:rPr sz="3700" dirty="0"/>
              <a:t>Body Level Four</a:t>
            </a:r>
          </a:p>
          <a:p>
            <a:pPr lvl="4">
              <a:defRPr sz="1800"/>
            </a:pPr>
            <a:r>
              <a:rPr sz="3700" dirty="0"/>
              <a:t>Body Level Five</a:t>
            </a:r>
          </a:p>
        </p:txBody>
      </p:sp>
      <p:pic>
        <p:nvPicPr>
          <p:cNvPr id="4" name="Picture 3" descr="Days Bristol logo white 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64227" y="2049442"/>
            <a:ext cx="4976534" cy="13884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Voxxed Days Main small imag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25000"/>
          <a:stretch/>
        </p:blipFill>
        <p:spPr>
          <a:xfrm>
            <a:off x="0" y="0"/>
            <a:ext cx="16370300" cy="8857488"/>
          </a:xfrm>
          <a:prstGeom prst="rect">
            <a:avLst/>
          </a:prstGeom>
        </p:spPr>
      </p:pic>
      <p:sp>
        <p:nvSpPr>
          <p:cNvPr id="13" name="Shape 3"/>
          <p:cNvSpPr/>
          <p:nvPr userDrawn="1"/>
        </p:nvSpPr>
        <p:spPr>
          <a:xfrm>
            <a:off x="0" y="8726618"/>
            <a:ext cx="16370300" cy="417382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0" name="Picture 9" descr="Days Bristol logo white tex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64227" y="2049442"/>
            <a:ext cx="4976534" cy="1388480"/>
          </a:xfrm>
          <a:prstGeom prst="rect">
            <a:avLst/>
          </a:prstGeom>
        </p:spPr>
      </p:pic>
      <p:sp>
        <p:nvSpPr>
          <p:cNvPr id="12" name="Shape 6"/>
          <p:cNvSpPr/>
          <p:nvPr userDrawn="1"/>
        </p:nvSpPr>
        <p:spPr>
          <a:xfrm>
            <a:off x="148297" y="8641701"/>
            <a:ext cx="948092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 dirty="0" smtClean="0"/>
              <a:t>#</a:t>
            </a:r>
            <a:r>
              <a:rPr lang="en-US" sz="2800" dirty="0" smtClean="0"/>
              <a:t>VoxxedBristol    </a:t>
            </a:r>
            <a:r>
              <a:rPr sz="2800" dirty="0" smtClean="0"/>
              <a:t>#</a:t>
            </a:r>
            <a:r>
              <a:rPr sz="2800" dirty="0"/>
              <a:t>YourTag</a:t>
            </a:r>
          </a:p>
        </p:txBody>
      </p:sp>
      <p:sp>
        <p:nvSpPr>
          <p:cNvPr id="14" name="Shape 13"/>
          <p:cNvSpPr/>
          <p:nvPr userDrawn="1"/>
        </p:nvSpPr>
        <p:spPr>
          <a:xfrm>
            <a:off x="9082341" y="8633915"/>
            <a:ext cx="709930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 dirty="0"/>
              <a:t>@YourTwitterHandle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611956" y="255415"/>
            <a:ext cx="8810328" cy="1349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  <p:pic>
        <p:nvPicPr>
          <p:cNvPr id="3" name="Picture 2" descr="Days Bristol logo white 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64227" y="2049442"/>
            <a:ext cx="4976534" cy="13884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lmos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oxxed Days Main small imag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25000"/>
          <a:stretch/>
        </p:blipFill>
        <p:spPr>
          <a:xfrm>
            <a:off x="0" y="0"/>
            <a:ext cx="16370300" cy="8857488"/>
          </a:xfrm>
          <a:prstGeom prst="rect">
            <a:avLst/>
          </a:prstGeom>
        </p:spPr>
      </p:pic>
      <p:sp>
        <p:nvSpPr>
          <p:cNvPr id="13" name="Shape 3"/>
          <p:cNvSpPr/>
          <p:nvPr userDrawn="1"/>
        </p:nvSpPr>
        <p:spPr>
          <a:xfrm>
            <a:off x="0" y="8726618"/>
            <a:ext cx="16370300" cy="417382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6"/>
          <p:cNvSpPr/>
          <p:nvPr userDrawn="1"/>
        </p:nvSpPr>
        <p:spPr>
          <a:xfrm>
            <a:off x="148297" y="8641701"/>
            <a:ext cx="948092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 dirty="0" smtClean="0"/>
              <a:t>#</a:t>
            </a:r>
            <a:r>
              <a:rPr lang="en-US" sz="2800" dirty="0" smtClean="0"/>
              <a:t>VoxxedBristol    </a:t>
            </a:r>
            <a:r>
              <a:rPr sz="2800" dirty="0" smtClean="0"/>
              <a:t>#</a:t>
            </a:r>
            <a:r>
              <a:rPr sz="2800" dirty="0"/>
              <a:t>YourTag</a:t>
            </a:r>
          </a:p>
        </p:txBody>
      </p:sp>
      <p:sp>
        <p:nvSpPr>
          <p:cNvPr id="14" name="Shape 13"/>
          <p:cNvSpPr/>
          <p:nvPr userDrawn="1"/>
        </p:nvSpPr>
        <p:spPr>
          <a:xfrm>
            <a:off x="9082341" y="8633915"/>
            <a:ext cx="709930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 dirty="0"/>
              <a:t>@YourTwitterHandle</a:t>
            </a:r>
          </a:p>
        </p:txBody>
      </p:sp>
      <p:sp>
        <p:nvSpPr>
          <p:cNvPr id="15" name="Shape 30"/>
          <p:cNvSpPr>
            <a:spLocks noGrp="1"/>
          </p:cNvSpPr>
          <p:nvPr>
            <p:ph type="title" hasCustomPrompt="1"/>
          </p:nvPr>
        </p:nvSpPr>
        <p:spPr>
          <a:xfrm rot="19306165">
            <a:off x="6490643" y="3635443"/>
            <a:ext cx="3341306" cy="13497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pPr lvl="0">
              <a:defRPr sz="1800"/>
            </a:pPr>
            <a:r>
              <a:rPr lang="en-GB" sz="6500" dirty="0" smtClean="0"/>
              <a:t>DEMO</a:t>
            </a:r>
            <a:endParaRPr sz="6500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xxed Days Main small imag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25000"/>
          <a:stretch/>
        </p:blipFill>
        <p:spPr>
          <a:xfrm>
            <a:off x="0" y="0"/>
            <a:ext cx="16370300" cy="8857488"/>
          </a:xfrm>
          <a:prstGeom prst="rect">
            <a:avLst/>
          </a:prstGeom>
        </p:spPr>
      </p:pic>
      <p:sp>
        <p:nvSpPr>
          <p:cNvPr id="7" name="Shape 3"/>
          <p:cNvSpPr/>
          <p:nvPr userDrawn="1"/>
        </p:nvSpPr>
        <p:spPr>
          <a:xfrm>
            <a:off x="0" y="8726618"/>
            <a:ext cx="16370300" cy="417382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6"/>
          <p:cNvSpPr/>
          <p:nvPr userDrawn="1"/>
        </p:nvSpPr>
        <p:spPr>
          <a:xfrm>
            <a:off x="148297" y="8641701"/>
            <a:ext cx="948092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 dirty="0" smtClean="0"/>
              <a:t>#</a:t>
            </a:r>
            <a:r>
              <a:rPr lang="en-US" sz="2800" dirty="0" smtClean="0"/>
              <a:t>VoxxedBristol    </a:t>
            </a:r>
            <a:r>
              <a:rPr sz="2800" dirty="0" smtClean="0"/>
              <a:t>#</a:t>
            </a:r>
            <a:r>
              <a:rPr sz="2800" dirty="0"/>
              <a:t>YourTag</a:t>
            </a:r>
          </a:p>
        </p:txBody>
      </p:sp>
      <p:sp>
        <p:nvSpPr>
          <p:cNvPr id="8" name="Shape 13"/>
          <p:cNvSpPr/>
          <p:nvPr userDrawn="1"/>
        </p:nvSpPr>
        <p:spPr>
          <a:xfrm>
            <a:off x="9082341" y="8633915"/>
            <a:ext cx="709930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 dirty="0"/>
              <a:t>@YourTwitterHandle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Voxxed Days Main small image.jpg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25000"/>
          <a:stretch/>
        </p:blipFill>
        <p:spPr>
          <a:xfrm>
            <a:off x="0" y="0"/>
            <a:ext cx="16370300" cy="8857488"/>
          </a:xfrm>
          <a:prstGeom prst="rect">
            <a:avLst/>
          </a:prstGeom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004816" y="275900"/>
            <a:ext cx="8810328" cy="1349700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6500" dirty="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2004816" y="2039482"/>
            <a:ext cx="13882884" cy="6367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3700" dirty="0"/>
              <a:t>Body Level Two</a:t>
            </a:r>
          </a:p>
          <a:p>
            <a:pPr lvl="2">
              <a:defRPr sz="1800"/>
            </a:pPr>
            <a:r>
              <a:rPr sz="3700" dirty="0"/>
              <a:t>Body Level Three</a:t>
            </a:r>
          </a:p>
          <a:p>
            <a:pPr lvl="3">
              <a:defRPr sz="1800"/>
            </a:pPr>
            <a:r>
              <a:rPr sz="3700" dirty="0"/>
              <a:t>Body Level Four</a:t>
            </a:r>
          </a:p>
          <a:p>
            <a:pPr lvl="4">
              <a:defRPr sz="1800"/>
            </a:pPr>
            <a:r>
              <a:rPr sz="3700" dirty="0"/>
              <a:t>Body Level Five</a:t>
            </a:r>
          </a:p>
        </p:txBody>
      </p:sp>
      <p:sp>
        <p:nvSpPr>
          <p:cNvPr id="11" name="Shape 3"/>
          <p:cNvSpPr/>
          <p:nvPr userDrawn="1"/>
        </p:nvSpPr>
        <p:spPr>
          <a:xfrm>
            <a:off x="0" y="8726618"/>
            <a:ext cx="16370300" cy="417382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6"/>
          <p:cNvSpPr/>
          <p:nvPr userDrawn="1"/>
        </p:nvSpPr>
        <p:spPr>
          <a:xfrm>
            <a:off x="148297" y="8641701"/>
            <a:ext cx="948092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 dirty="0" smtClean="0"/>
              <a:t>#</a:t>
            </a:r>
            <a:r>
              <a:rPr lang="en-US" sz="2800" dirty="0" smtClean="0"/>
              <a:t>VoxxedBristol    </a:t>
            </a:r>
            <a:r>
              <a:rPr sz="2800" dirty="0" smtClean="0"/>
              <a:t>#</a:t>
            </a:r>
            <a:r>
              <a:rPr sz="2800" dirty="0"/>
              <a:t>YourTag</a:t>
            </a:r>
          </a:p>
        </p:txBody>
      </p:sp>
      <p:sp>
        <p:nvSpPr>
          <p:cNvPr id="13" name="Shape 13"/>
          <p:cNvSpPr/>
          <p:nvPr userDrawn="1"/>
        </p:nvSpPr>
        <p:spPr>
          <a:xfrm>
            <a:off x="9082341" y="8633915"/>
            <a:ext cx="709930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 dirty="0"/>
              <a:t>@YourTwitterHandle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defTabSz="546100">
        <a:defRPr sz="6500">
          <a:solidFill>
            <a:srgbClr val="58C4F1"/>
          </a:solidFill>
          <a:latin typeface="+mn-lt"/>
          <a:ea typeface="+mn-ea"/>
          <a:cs typeface="+mn-cs"/>
          <a:sym typeface="Arial Bold"/>
        </a:defRPr>
      </a:lvl1pPr>
      <a:lvl2pPr indent="228600" defTabSz="546100">
        <a:defRPr sz="6500">
          <a:latin typeface="+mn-lt"/>
          <a:ea typeface="+mn-ea"/>
          <a:cs typeface="+mn-cs"/>
          <a:sym typeface="Arial Bold"/>
        </a:defRPr>
      </a:lvl2pPr>
      <a:lvl3pPr indent="457200" defTabSz="546100">
        <a:defRPr sz="6500">
          <a:latin typeface="+mn-lt"/>
          <a:ea typeface="+mn-ea"/>
          <a:cs typeface="+mn-cs"/>
          <a:sym typeface="Arial Bold"/>
        </a:defRPr>
      </a:lvl3pPr>
      <a:lvl4pPr indent="685800" defTabSz="546100">
        <a:defRPr sz="6500">
          <a:latin typeface="+mn-lt"/>
          <a:ea typeface="+mn-ea"/>
          <a:cs typeface="+mn-cs"/>
          <a:sym typeface="Arial Bold"/>
        </a:defRPr>
      </a:lvl4pPr>
      <a:lvl5pPr indent="914400" defTabSz="546100">
        <a:defRPr sz="6500">
          <a:latin typeface="+mn-lt"/>
          <a:ea typeface="+mn-ea"/>
          <a:cs typeface="+mn-cs"/>
          <a:sym typeface="Arial Bold"/>
        </a:defRPr>
      </a:lvl5pPr>
      <a:lvl6pPr indent="1143000" defTabSz="546100">
        <a:defRPr sz="6500">
          <a:latin typeface="+mn-lt"/>
          <a:ea typeface="+mn-ea"/>
          <a:cs typeface="+mn-cs"/>
          <a:sym typeface="Arial Bold"/>
        </a:defRPr>
      </a:lvl6pPr>
      <a:lvl7pPr indent="1371600" defTabSz="546100">
        <a:defRPr sz="6500">
          <a:latin typeface="+mn-lt"/>
          <a:ea typeface="+mn-ea"/>
          <a:cs typeface="+mn-cs"/>
          <a:sym typeface="Arial Bold"/>
        </a:defRPr>
      </a:lvl7pPr>
      <a:lvl8pPr indent="1600200" defTabSz="546100">
        <a:defRPr sz="6500">
          <a:latin typeface="+mn-lt"/>
          <a:ea typeface="+mn-ea"/>
          <a:cs typeface="+mn-cs"/>
          <a:sym typeface="Arial Bold"/>
        </a:defRPr>
      </a:lvl8pPr>
      <a:lvl9pPr indent="1828800" defTabSz="546100">
        <a:defRPr sz="6500">
          <a:latin typeface="+mn-lt"/>
          <a:ea typeface="+mn-ea"/>
          <a:cs typeface="+mn-cs"/>
          <a:sym typeface="Arial Bold"/>
        </a:defRPr>
      </a:lvl9pPr>
    </p:titleStyle>
    <p:bodyStyle>
      <a:lvl1pPr marL="749300" indent="-533400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1pPr>
      <a:lvl2pPr marL="11134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2pPr>
      <a:lvl3pPr marL="14055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3pPr>
      <a:lvl4pPr marL="17103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4pPr>
      <a:lvl5pPr marL="20024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5pPr>
      <a:lvl6pPr marL="22945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6pPr>
      <a:lvl7pPr marL="25866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7pPr>
      <a:lvl8pPr marL="28787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8pPr>
      <a:lvl9pPr marL="31708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9pPr>
    </p:bodyStyle>
    <p:otherStyle>
      <a:lvl1pPr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5100323" y="1946076"/>
            <a:ext cx="10955342" cy="1533723"/>
          </a:xfrm>
        </p:spPr>
        <p:txBody>
          <a:bodyPr/>
          <a:lstStyle/>
          <a:p>
            <a:pPr lvl="0"/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Session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100323" y="4035549"/>
            <a:ext cx="10955341" cy="2360336"/>
          </a:xfrm>
        </p:spPr>
        <p:txBody>
          <a:bodyPr/>
          <a:lstStyle/>
          <a:p>
            <a:pPr lvl="0"/>
            <a:r>
              <a:rPr lang="nl-NL" dirty="0" smtClean="0"/>
              <a:t>Speaker Name</a:t>
            </a:r>
          </a:p>
          <a:p>
            <a:pPr lvl="0"/>
            <a:r>
              <a:rPr lang="nl-NL" dirty="0" smtClean="0"/>
              <a:t>Company</a:t>
            </a:r>
            <a:endParaRPr lang="nl-NL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530030" y="275900"/>
            <a:ext cx="8810328" cy="13497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530030" y="2039482"/>
            <a:ext cx="13009382" cy="6367918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old"/>
        <a:ea typeface="Arial Bold"/>
        <a:cs typeface="Arial Bold"/>
      </a:majorFont>
      <a:minorFont>
        <a:latin typeface="Arial Bold"/>
        <a:ea typeface="Arial Bold"/>
        <a:cs typeface="Arial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old"/>
        <a:ea typeface="Arial Bold"/>
        <a:cs typeface="Arial Bold"/>
      </a:majorFont>
      <a:minorFont>
        <a:latin typeface="Arial Bold"/>
        <a:ea typeface="Arial Bold"/>
        <a:cs typeface="Arial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</Words>
  <Application>Microsoft Macintosh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Bold</vt:lpstr>
      <vt:lpstr>Gill Sans</vt:lpstr>
      <vt:lpstr>Lucida Grande</vt:lpstr>
      <vt:lpstr>White</vt:lpstr>
      <vt:lpstr>Your Session Title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cp:lastModifiedBy>Samantha Hepburn</cp:lastModifiedBy>
  <cp:revision>8</cp:revision>
  <dcterms:created xsi:type="dcterms:W3CDTF">2015-09-17T09:02:31Z</dcterms:created>
  <dcterms:modified xsi:type="dcterms:W3CDTF">2018-09-26T16:05:59Z</dcterms:modified>
</cp:coreProperties>
</file>