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693" autoAdjust="0"/>
  </p:normalViewPr>
  <p:slideViewPr>
    <p:cSldViewPr>
      <p:cViewPr varScale="1">
        <p:scale>
          <a:sx n="89" d="100"/>
          <a:sy n="89" d="100"/>
        </p:scale>
        <p:origin x="-7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DAC-A39E-4106-B964-D588C2C9C2C6}" type="datetimeFigureOut">
              <a:rPr lang="ru-RU" smtClean="0"/>
              <a:pPr/>
              <a:t>23.02.2016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DAC-A39E-4106-B964-D588C2C9C2C6}" type="datetimeFigureOut">
              <a:rPr lang="ru-RU" smtClean="0"/>
              <a:pPr/>
              <a:t>23.02.2016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DAC-A39E-4106-B964-D588C2C9C2C6}" type="datetimeFigureOut">
              <a:rPr lang="ru-RU" smtClean="0"/>
              <a:pPr/>
              <a:t>23.02.2016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DAC-A39E-4106-B964-D588C2C9C2C6}" type="datetimeFigureOut">
              <a:rPr lang="ru-RU" smtClean="0"/>
              <a:pPr/>
              <a:t>23.02.2016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DAC-A39E-4106-B964-D588C2C9C2C6}" type="datetimeFigureOut">
              <a:rPr lang="ru-RU" smtClean="0"/>
              <a:pPr/>
              <a:t>23.02.2016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DAC-A39E-4106-B964-D588C2C9C2C6}" type="datetimeFigureOut">
              <a:rPr lang="ru-RU" smtClean="0"/>
              <a:pPr/>
              <a:t>23.02.2016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DAC-A39E-4106-B964-D588C2C9C2C6}" type="datetimeFigureOut">
              <a:rPr lang="ru-RU" smtClean="0"/>
              <a:pPr/>
              <a:t>23.02.2016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DAC-A39E-4106-B964-D588C2C9C2C6}" type="datetimeFigureOut">
              <a:rPr lang="ru-RU" smtClean="0"/>
              <a:pPr/>
              <a:t>23.02.2016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DAC-A39E-4106-B964-D588C2C9C2C6}" type="datetimeFigureOut">
              <a:rPr lang="ru-RU" smtClean="0"/>
              <a:pPr/>
              <a:t>23.02.2016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DAC-A39E-4106-B964-D588C2C9C2C6}" type="datetimeFigureOut">
              <a:rPr lang="ru-RU" smtClean="0"/>
              <a:pPr/>
              <a:t>23.02.2016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DAC-A39E-4106-B964-D588C2C9C2C6}" type="datetimeFigureOut">
              <a:rPr lang="ru-RU" smtClean="0"/>
              <a:pPr/>
              <a:t>23.02.2016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C5DAC-A39E-4106-B964-D588C2C9C2C6}" type="datetimeFigureOut">
              <a:rPr lang="ru-RU" smtClean="0"/>
              <a:pPr/>
              <a:t>23.02.2016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Прямоугольник 66"/>
          <p:cNvSpPr/>
          <p:nvPr/>
        </p:nvSpPr>
        <p:spPr>
          <a:xfrm>
            <a:off x="1998455" y="2393593"/>
            <a:ext cx="552587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8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cs typeface="Andalus" pitchFamily="18" charset="-78"/>
              </a:rPr>
              <a:t>Jumper Man</a:t>
            </a:r>
            <a:endParaRPr lang="ru-RU" sz="8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cs typeface="Andalus" pitchFamily="18" charset="-7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/>
          <a:lstStyle/>
          <a:p>
            <a:r>
              <a:rPr lang="en-US" dirty="0" smtClean="0"/>
              <a:t>Scene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51920" y="1052736"/>
            <a:ext cx="2016224" cy="6046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History</a:t>
            </a:r>
            <a:endParaRPr lang="ru-RU" dirty="0"/>
          </a:p>
        </p:txBody>
      </p:sp>
      <p:grpSp>
        <p:nvGrpSpPr>
          <p:cNvPr id="4" name="Phone"/>
          <p:cNvGrpSpPr>
            <a:grpSpLocks noChangeAspect="1"/>
          </p:cNvGrpSpPr>
          <p:nvPr/>
        </p:nvGrpSpPr>
        <p:grpSpPr>
          <a:xfrm rot="5400000">
            <a:off x="2371002" y="-130641"/>
            <a:ext cx="4415586" cy="8654549"/>
            <a:chOff x="595686" y="1262396"/>
            <a:chExt cx="2479208" cy="4859248"/>
          </a:xfrm>
        </p:grpSpPr>
        <p:sp>
          <p:nvSpPr>
            <p:cNvPr id="5" name="Case"/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Button"/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Camera"/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Speaker"/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Display"/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050" name="Picture 2" descr="D:\Sasha\учеба\Второй курс\Второй семестр\ППО\sprite for mear boy\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7272808" cy="4104456"/>
          </a:xfrm>
          <a:prstGeom prst="rect">
            <a:avLst/>
          </a:prstGeom>
          <a:noFill/>
        </p:spPr>
      </p:pic>
      <p:sp>
        <p:nvSpPr>
          <p:cNvPr id="13" name="Button"/>
          <p:cNvSpPr/>
          <p:nvPr/>
        </p:nvSpPr>
        <p:spPr>
          <a:xfrm>
            <a:off x="7308304" y="2204864"/>
            <a:ext cx="936104" cy="216024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009688"/>
                </a:solidFill>
                <a:latin typeface="Segoe Script" pitchFamily="34" charset="0"/>
                <a:cs typeface="Segoe UI" panose="020B0502040204020203" pitchFamily="34" charset="0"/>
              </a:rPr>
              <a:t>SKIP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Scene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23928" y="1052736"/>
            <a:ext cx="2304256" cy="72008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menu</a:t>
            </a:r>
            <a:endParaRPr lang="ru-RU" dirty="0"/>
          </a:p>
        </p:txBody>
      </p:sp>
      <p:grpSp>
        <p:nvGrpSpPr>
          <p:cNvPr id="102" name="Phone"/>
          <p:cNvGrpSpPr>
            <a:grpSpLocks noChangeAspect="1"/>
          </p:cNvGrpSpPr>
          <p:nvPr/>
        </p:nvGrpSpPr>
        <p:grpSpPr>
          <a:xfrm rot="5400000">
            <a:off x="2371002" y="-130641"/>
            <a:ext cx="4415586" cy="8654549"/>
            <a:chOff x="595686" y="1262396"/>
            <a:chExt cx="2479208" cy="4859248"/>
          </a:xfrm>
        </p:grpSpPr>
        <p:sp>
          <p:nvSpPr>
            <p:cNvPr id="103" name="Case"/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Button"/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Camera"/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Speaker"/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Display"/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081" name="Picture 9" descr="D:\Sasha\учеба\Второй курс\Второй семестр\ППО\sprite for mear boy\how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849509" flipH="1">
            <a:off x="3198500" y="4546430"/>
            <a:ext cx="676849" cy="1263048"/>
          </a:xfrm>
          <a:prstGeom prst="rect">
            <a:avLst/>
          </a:prstGeom>
          <a:noFill/>
        </p:spPr>
      </p:pic>
      <p:pic>
        <p:nvPicPr>
          <p:cNvPr id="123" name="Picture 9" descr="D:\Sasha\учеба\Второй курс\Второй семестр\ППО\sprite for mear boy\how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53842">
            <a:off x="4630222" y="4664434"/>
            <a:ext cx="700021" cy="1263048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875" y="2132856"/>
            <a:ext cx="72485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" name="Picture 9" descr="D:\Sasha\учеба\Второй курс\Второй семестр\ППО\sprite for mear boy\how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919487" y="4293096"/>
            <a:ext cx="676849" cy="1263048"/>
          </a:xfrm>
          <a:prstGeom prst="rect">
            <a:avLst/>
          </a:prstGeom>
          <a:noFill/>
        </p:spPr>
      </p:pic>
      <p:pic>
        <p:nvPicPr>
          <p:cNvPr id="125" name="Picture 9" descr="D:\Sasha\учеба\Второй курс\Второй семестр\ППО\sprite for mear boy\how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49021">
            <a:off x="1707258" y="4259843"/>
            <a:ext cx="662294" cy="1263048"/>
          </a:xfrm>
          <a:prstGeom prst="rect">
            <a:avLst/>
          </a:prstGeom>
          <a:noFill/>
        </p:spPr>
      </p:pic>
      <p:sp>
        <p:nvSpPr>
          <p:cNvPr id="126" name="Прямоугольник 125"/>
          <p:cNvSpPr/>
          <p:nvPr/>
        </p:nvSpPr>
        <p:spPr>
          <a:xfrm>
            <a:off x="3851920" y="2361654"/>
            <a:ext cx="1797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Script" pitchFamily="34" charset="0"/>
              </a:rPr>
              <a:t>start</a:t>
            </a:r>
            <a:endParaRPr lang="ru-RU" sz="54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Script" pitchFamily="34" charset="0"/>
            </a:endParaRPr>
          </a:p>
        </p:txBody>
      </p:sp>
      <p:sp>
        <p:nvSpPr>
          <p:cNvPr id="127" name="Прямоугольник 126"/>
          <p:cNvSpPr/>
          <p:nvPr/>
        </p:nvSpPr>
        <p:spPr>
          <a:xfrm>
            <a:off x="3310525" y="3068960"/>
            <a:ext cx="2845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Script" pitchFamily="34" charset="0"/>
              </a:rPr>
              <a:t>options</a:t>
            </a:r>
            <a:endParaRPr lang="ru-RU" sz="54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Script" pitchFamily="34" charset="0"/>
            </a:endParaRPr>
          </a:p>
        </p:txBody>
      </p:sp>
      <p:sp>
        <p:nvSpPr>
          <p:cNvPr id="128" name="Прямоугольник 127"/>
          <p:cNvSpPr/>
          <p:nvPr/>
        </p:nvSpPr>
        <p:spPr>
          <a:xfrm>
            <a:off x="3923928" y="3729806"/>
            <a:ext cx="1596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Script" pitchFamily="34" charset="0"/>
              </a:rPr>
              <a:t>exit</a:t>
            </a:r>
            <a:endParaRPr lang="ru-RU" sz="54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Script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23928" y="1052736"/>
            <a:ext cx="1512168" cy="5760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game</a:t>
            </a:r>
            <a:endParaRPr lang="ru-RU" dirty="0"/>
          </a:p>
        </p:txBody>
      </p:sp>
      <p:grpSp>
        <p:nvGrpSpPr>
          <p:cNvPr id="5" name="Phone"/>
          <p:cNvGrpSpPr>
            <a:grpSpLocks noChangeAspect="1"/>
          </p:cNvGrpSpPr>
          <p:nvPr/>
        </p:nvGrpSpPr>
        <p:grpSpPr>
          <a:xfrm rot="5400000">
            <a:off x="2371002" y="-130641"/>
            <a:ext cx="4415586" cy="8654549"/>
            <a:chOff x="595686" y="1262396"/>
            <a:chExt cx="2479208" cy="4859248"/>
          </a:xfrm>
        </p:grpSpPr>
        <p:sp>
          <p:nvSpPr>
            <p:cNvPr id="6" name="Case"/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Button"/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amera"/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Speaker"/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isplay"/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102" name="Picture 6" descr="D:\Sasha\учеба\Второй курс\Второй семестр\ППО\sprite for mear boy\SuperMeatBoy_1-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7272808" cy="4104456"/>
          </a:xfrm>
          <a:prstGeom prst="rect">
            <a:avLst/>
          </a:prstGeom>
          <a:noFill/>
        </p:spPr>
      </p:pic>
      <p:cxnSp>
        <p:nvCxnSpPr>
          <p:cNvPr id="43" name="Прямая соединительная линия 42"/>
          <p:cNvCxnSpPr/>
          <p:nvPr/>
        </p:nvCxnSpPr>
        <p:spPr>
          <a:xfrm>
            <a:off x="7308304" y="56612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1095424" y="2226350"/>
            <a:ext cx="380232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||</a:t>
            </a:r>
            <a:endParaRPr lang="ru-RU" sz="1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7" name="Стрелка вверх 56"/>
          <p:cNvSpPr/>
          <p:nvPr/>
        </p:nvSpPr>
        <p:spPr>
          <a:xfrm>
            <a:off x="7524328" y="5373216"/>
            <a:ext cx="504056" cy="79208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трелка вправо 58"/>
          <p:cNvSpPr/>
          <p:nvPr/>
        </p:nvSpPr>
        <p:spPr>
          <a:xfrm>
            <a:off x="1907704" y="5661248"/>
            <a:ext cx="792088" cy="432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 вправо 59"/>
          <p:cNvSpPr/>
          <p:nvPr/>
        </p:nvSpPr>
        <p:spPr>
          <a:xfrm rot="10800000">
            <a:off x="971600" y="5661248"/>
            <a:ext cx="792088" cy="432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6516216" y="2257127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Script" pitchFamily="34" charset="0"/>
              </a:rPr>
              <a:t>Time 00:00:00</a:t>
            </a:r>
            <a:endParaRPr lang="ru-RU" sz="1400" dirty="0">
              <a:latin typeface="Segoe Script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67944" y="2329135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Script" pitchFamily="34" charset="0"/>
              </a:rPr>
              <a:t>key  0 : 1 </a:t>
            </a:r>
            <a:endParaRPr lang="ru-RU" sz="1400" dirty="0">
              <a:latin typeface="Segoe Script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22</Words>
  <Application>Microsoft Office PowerPoint</Application>
  <PresentationFormat>Экран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Слайд 1</vt:lpstr>
      <vt:lpstr>Scene 1</vt:lpstr>
      <vt:lpstr>Scene 2</vt:lpstr>
      <vt:lpstr>Scene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Jelly man</dc:title>
  <dc:creator>Alex</dc:creator>
  <cp:lastModifiedBy>Alex</cp:lastModifiedBy>
  <cp:revision>25</cp:revision>
  <dcterms:created xsi:type="dcterms:W3CDTF">2016-02-22T20:43:34Z</dcterms:created>
  <dcterms:modified xsi:type="dcterms:W3CDTF">2016-02-23T10:01:50Z</dcterms:modified>
</cp:coreProperties>
</file>