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93" autoAdjust="0"/>
  </p:normalViewPr>
  <p:slideViewPr>
    <p:cSldViewPr>
      <p:cViewPr varScale="1">
        <p:scale>
          <a:sx n="89" d="100"/>
          <a:sy n="89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DAC-A39E-4106-B964-D588C2C9C2C6}" type="datetimeFigureOut">
              <a:rPr lang="ru-RU" smtClean="0"/>
              <a:pPr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1E7F-DD4E-48B4-8C45-B644B0A7C2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 66"/>
          <p:cNvSpPr/>
          <p:nvPr/>
        </p:nvSpPr>
        <p:spPr>
          <a:xfrm>
            <a:off x="1998455" y="2393593"/>
            <a:ext cx="55258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Andalus" pitchFamily="18" charset="-78"/>
              </a:rPr>
              <a:t>Jumper Man</a:t>
            </a:r>
            <a:endParaRPr lang="ru-RU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cs typeface="Andalus" pitchFamily="18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/>
          <a:lstStyle/>
          <a:p>
            <a:r>
              <a:rPr lang="en-US" dirty="0" smtClean="0"/>
              <a:t>Scene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51920" y="1052736"/>
            <a:ext cx="2016224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History</a:t>
            </a:r>
            <a:endParaRPr lang="ru-RU" dirty="0"/>
          </a:p>
        </p:txBody>
      </p:sp>
      <p:grpSp>
        <p:nvGrpSpPr>
          <p:cNvPr id="4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5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50" name="Picture 2" descr="D:\Sasha\учеба\Второй курс\Второй семестр\ППО\sprite for mear boy\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104456"/>
          </a:xfrm>
          <a:prstGeom prst="rect">
            <a:avLst/>
          </a:prstGeom>
          <a:noFill/>
        </p:spPr>
      </p:pic>
      <p:sp>
        <p:nvSpPr>
          <p:cNvPr id="13" name="Button"/>
          <p:cNvSpPr/>
          <p:nvPr/>
        </p:nvSpPr>
        <p:spPr>
          <a:xfrm>
            <a:off x="7308304" y="2204864"/>
            <a:ext cx="936104" cy="216024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009688"/>
                </a:solidFill>
                <a:latin typeface="Segoe Script" pitchFamily="34" charset="0"/>
                <a:cs typeface="Segoe UI" panose="020B0502040204020203" pitchFamily="34" charset="0"/>
              </a:rPr>
              <a:t>SKIP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Scene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052736"/>
            <a:ext cx="2304256" cy="7200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</a:t>
            </a:r>
            <a:r>
              <a:rPr lang="en-US" dirty="0" smtClean="0"/>
              <a:t>enu</a:t>
            </a:r>
            <a:endParaRPr lang="ru-RU" dirty="0"/>
          </a:p>
        </p:txBody>
      </p:sp>
      <p:grpSp>
        <p:nvGrpSpPr>
          <p:cNvPr id="102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103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81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49509" flipH="1">
            <a:off x="3198500" y="4546430"/>
            <a:ext cx="676849" cy="1263048"/>
          </a:xfrm>
          <a:prstGeom prst="rect">
            <a:avLst/>
          </a:prstGeom>
          <a:noFill/>
        </p:spPr>
      </p:pic>
      <p:pic>
        <p:nvPicPr>
          <p:cNvPr id="123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3842">
            <a:off x="4630222" y="4664434"/>
            <a:ext cx="700021" cy="126304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875" y="2132856"/>
            <a:ext cx="7248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919487" y="4293096"/>
            <a:ext cx="676849" cy="1263048"/>
          </a:xfrm>
          <a:prstGeom prst="rect">
            <a:avLst/>
          </a:prstGeom>
          <a:noFill/>
        </p:spPr>
      </p:pic>
      <p:pic>
        <p:nvPicPr>
          <p:cNvPr id="125" name="Picture 9" descr="D:\Sasha\учеба\Второй курс\Второй семестр\ППО\sprite for mear boy\h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49021">
            <a:off x="1707258" y="4259843"/>
            <a:ext cx="662294" cy="1263048"/>
          </a:xfrm>
          <a:prstGeom prst="rect">
            <a:avLst/>
          </a:prstGeom>
          <a:noFill/>
        </p:spPr>
      </p:pic>
      <p:sp>
        <p:nvSpPr>
          <p:cNvPr id="126" name="Прямоугольник 125"/>
          <p:cNvSpPr/>
          <p:nvPr/>
        </p:nvSpPr>
        <p:spPr>
          <a:xfrm>
            <a:off x="3851920" y="2361654"/>
            <a:ext cx="1797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start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3310525" y="3068960"/>
            <a:ext cx="284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options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3923928" y="3729806"/>
            <a:ext cx="1596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exit</a:t>
            </a:r>
            <a:endParaRPr lang="ru-RU" sz="54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47864" y="1124744"/>
            <a:ext cx="3384376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Game</a:t>
            </a:r>
            <a:r>
              <a:rPr lang="ru-RU" dirty="0" smtClean="0"/>
              <a:t> </a:t>
            </a:r>
            <a:r>
              <a:rPr lang="en-US" dirty="0" smtClean="0"/>
              <a:t>control</a:t>
            </a:r>
            <a:endParaRPr lang="ru-RU" dirty="0"/>
          </a:p>
        </p:txBody>
      </p:sp>
      <p:grpSp>
        <p:nvGrpSpPr>
          <p:cNvPr id="4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6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trike="sngStrike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Прямая соединительная линия 42"/>
          <p:cNvCxnSpPr/>
          <p:nvPr/>
        </p:nvCxnSpPr>
        <p:spPr>
          <a:xfrm>
            <a:off x="7308304" y="56612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Стрелка вверх 56"/>
          <p:cNvSpPr/>
          <p:nvPr/>
        </p:nvSpPr>
        <p:spPr>
          <a:xfrm>
            <a:off x="1043608" y="4077072"/>
            <a:ext cx="504056" cy="79208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>
            <a:off x="1047092" y="2348880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0800000">
            <a:off x="1043608" y="3429000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547664" y="4161854"/>
            <a:ext cx="2803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= </a:t>
            </a:r>
            <a:r>
              <a:rPr lang="en-US" sz="5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jump</a:t>
            </a:r>
            <a:endParaRPr lang="ru-RU" sz="54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907704" y="3212976"/>
            <a:ext cx="3796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=left shift</a:t>
            </a:r>
            <a:endParaRPr lang="ru-RU" sz="5400" b="1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907704" y="2204864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=right shift</a:t>
            </a:r>
            <a:endParaRPr lang="ru-RU" sz="54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115616" y="5385990"/>
            <a:ext cx="38023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||</a:t>
            </a:r>
            <a:endParaRPr lang="ru-RU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505261" y="5169966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= </a:t>
            </a:r>
            <a:r>
              <a:rPr lang="en-US" sz="5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34" charset="0"/>
              </a:rPr>
              <a:t>pause</a:t>
            </a:r>
            <a:endParaRPr lang="ru-RU" sz="54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052736"/>
            <a:ext cx="1512168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G</a:t>
            </a:r>
            <a:r>
              <a:rPr lang="en-US" dirty="0" smtClean="0"/>
              <a:t>ame</a:t>
            </a:r>
            <a:endParaRPr lang="ru-RU" dirty="0"/>
          </a:p>
        </p:txBody>
      </p:sp>
      <p:grpSp>
        <p:nvGrpSpPr>
          <p:cNvPr id="5" name="Phone"/>
          <p:cNvGrpSpPr>
            <a:grpSpLocks noChangeAspect="1"/>
          </p:cNvGrpSpPr>
          <p:nvPr/>
        </p:nvGrpSpPr>
        <p:grpSpPr>
          <a:xfrm rot="5400000">
            <a:off x="2371002" y="-130641"/>
            <a:ext cx="4415586" cy="8654549"/>
            <a:chOff x="595686" y="1262396"/>
            <a:chExt cx="2479208" cy="4859248"/>
          </a:xfrm>
        </p:grpSpPr>
        <p:sp>
          <p:nvSpPr>
            <p:cNvPr id="6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102" name="Picture 6" descr="D:\Sasha\учеба\Второй курс\Второй семестр\ППО\sprite for mear boy\SuperMeatBoy_1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104456"/>
          </a:xfrm>
          <a:prstGeom prst="rect">
            <a:avLst/>
          </a:prstGeom>
          <a:noFill/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7308304" y="56612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095424" y="2226350"/>
            <a:ext cx="38023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||</a:t>
            </a:r>
            <a:endParaRPr lang="ru-RU" sz="1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7" name="Стрелка вверх 56"/>
          <p:cNvSpPr/>
          <p:nvPr/>
        </p:nvSpPr>
        <p:spPr>
          <a:xfrm>
            <a:off x="7524328" y="5373216"/>
            <a:ext cx="504056" cy="79208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>
            <a:off x="1907704" y="5661248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10800000">
            <a:off x="971600" y="5661248"/>
            <a:ext cx="792088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6516216" y="225712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Script" pitchFamily="34" charset="0"/>
              </a:rPr>
              <a:t>Time 00:00:00</a:t>
            </a:r>
            <a:endParaRPr lang="ru-RU" sz="1400" dirty="0">
              <a:latin typeface="Segoe Scrip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67944" y="232913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Script" pitchFamily="34" charset="0"/>
              </a:rPr>
              <a:t>key  0 : 1 </a:t>
            </a:r>
            <a:endParaRPr lang="ru-RU" sz="1400" dirty="0"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Scene 1</vt:lpstr>
      <vt:lpstr>Scene 2</vt:lpstr>
      <vt:lpstr>Scene 3</vt:lpstr>
      <vt:lpstr>Scene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 man</dc:title>
  <dc:creator>Alex</dc:creator>
  <cp:lastModifiedBy>Alex</cp:lastModifiedBy>
  <cp:revision>27</cp:revision>
  <dcterms:created xsi:type="dcterms:W3CDTF">2016-02-22T20:43:34Z</dcterms:created>
  <dcterms:modified xsi:type="dcterms:W3CDTF">2016-02-26T19:45:05Z</dcterms:modified>
</cp:coreProperties>
</file>