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63" r:id="rId2"/>
    <p:sldId id="264" r:id="rId3"/>
    <p:sldId id="265" r:id="rId4"/>
    <p:sldId id="266" r:id="rId5"/>
    <p:sldId id="267" r:id="rId6"/>
    <p:sldId id="284" r:id="rId7"/>
    <p:sldId id="285" r:id="rId8"/>
    <p:sldId id="286" r:id="rId9"/>
    <p:sldId id="268" r:id="rId10"/>
    <p:sldId id="269" r:id="rId11"/>
  </p:sldIdLst>
  <p:sldSz cx="9144000" cy="5143500" type="screen16x9"/>
  <p:notesSz cx="6858000" cy="9144000"/>
  <p:embeddedFontLst>
    <p:embeddedFont>
      <p:font typeface="IBM Plex Sans SemiBold" charset="0"/>
      <p:regular r:id="rId13"/>
      <p:bold r:id="rId14"/>
      <p:italic r:id="rId15"/>
      <p:boldItalic r:id="rId16"/>
    </p:embeddedFont>
    <p:embeddedFont>
      <p:font typeface="IBM Plex Sans"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9AA0A6"/>
          </p15:clr>
        </p15:guide>
        <p15:guide id="2" pos="2880">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0" roundtripDataSignature="AMtx7mij50R2kKbfBlmwODO5wHKSIGQT8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51" Type="http://schemas.openxmlformats.org/officeDocument/2006/relationships/presProps" Target="presProps.xml"/><Relationship Id="rId3" Type="http://schemas.openxmlformats.org/officeDocument/2006/relationships/slide" Target="slides/slide2.xml"/><Relationship Id="rId50"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font" Target="fonts/font7.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Титульный слайд (фиолетовый фон)">
  <p:cSld name="1_Title slide 5_2_1">
    <p:bg>
      <p:bgPr>
        <a:solidFill>
          <a:srgbClr val="252525"/>
        </a:solidFill>
        <a:effectLst/>
      </p:bgPr>
    </p:bg>
    <p:spTree>
      <p:nvGrpSpPr>
        <p:cNvPr id="1" name="Shape 11"/>
        <p:cNvGrpSpPr/>
        <p:nvPr/>
      </p:nvGrpSpPr>
      <p:grpSpPr>
        <a:xfrm>
          <a:off x="0" y="0"/>
          <a:ext cx="0" cy="0"/>
          <a:chOff x="0" y="0"/>
          <a:chExt cx="0" cy="0"/>
        </a:xfrm>
      </p:grpSpPr>
      <p:sp>
        <p:nvSpPr>
          <p:cNvPr id="12" name="Google Shape;12;p31"/>
          <p:cNvSpPr txBox="1">
            <a:spLocks noGrp="1"/>
          </p:cNvSpPr>
          <p:nvPr>
            <p:ph type="title"/>
          </p:nvPr>
        </p:nvSpPr>
        <p:spPr>
          <a:xfrm>
            <a:off x="540000" y="720000"/>
            <a:ext cx="3852000" cy="2552100"/>
          </a:xfrm>
          <a:prstGeom prst="rect">
            <a:avLst/>
          </a:prstGeom>
          <a:noFill/>
          <a:ln>
            <a:noFill/>
          </a:ln>
        </p:spPr>
        <p:txBody>
          <a:bodyPr spcFirstLastPara="1" wrap="square" lIns="0" tIns="91425" rIns="91425" bIns="91425" anchor="b" anchorCtr="0">
            <a:noAutofit/>
          </a:bodyPr>
          <a:lstStyle>
            <a:lvl1pPr marR="0" lvl="0" algn="l" rtl="0">
              <a:lnSpc>
                <a:spcPct val="100000"/>
              </a:lnSpc>
              <a:spcBef>
                <a:spcPts val="0"/>
              </a:spcBef>
              <a:spcAft>
                <a:spcPts val="0"/>
              </a:spcAft>
              <a:buClr>
                <a:schemeClr val="lt1"/>
              </a:buClr>
              <a:buSzPts val="3600"/>
              <a:buFont typeface="IBM Plex Sans SemiBold"/>
              <a:buNone/>
              <a:defRPr sz="3600" b="0" i="0" u="none" strike="noStrike" cap="none">
                <a:solidFill>
                  <a:schemeClr val="lt1"/>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chemeClr val="dk1"/>
              </a:buClr>
              <a:buSzPts val="3600"/>
              <a:buFont typeface="IBM Plex Sans SemiBold"/>
              <a:buNone/>
              <a:defRPr sz="3600" b="0" i="0" u="none" strike="noStrike" cap="none">
                <a:solidFill>
                  <a:schemeClr val="dk1"/>
                </a:solidFill>
                <a:latin typeface="IBM Plex Sans SemiBold"/>
                <a:ea typeface="IBM Plex Sans SemiBold"/>
                <a:cs typeface="IBM Plex Sans SemiBold"/>
                <a:sym typeface="IBM Plex Sans SemiBold"/>
              </a:defRPr>
            </a:lvl2pPr>
            <a:lvl3pPr marR="0" lvl="2" algn="l" rtl="0">
              <a:lnSpc>
                <a:spcPct val="100000"/>
              </a:lnSpc>
              <a:spcBef>
                <a:spcPts val="0"/>
              </a:spcBef>
              <a:spcAft>
                <a:spcPts val="0"/>
              </a:spcAft>
              <a:buClr>
                <a:schemeClr val="dk1"/>
              </a:buClr>
              <a:buSzPts val="3600"/>
              <a:buFont typeface="IBM Plex Sans SemiBold"/>
              <a:buNone/>
              <a:defRPr sz="3600" b="0" i="0" u="none" strike="noStrike" cap="none">
                <a:solidFill>
                  <a:schemeClr val="dk1"/>
                </a:solidFill>
                <a:latin typeface="IBM Plex Sans SemiBold"/>
                <a:ea typeface="IBM Plex Sans SemiBold"/>
                <a:cs typeface="IBM Plex Sans SemiBold"/>
                <a:sym typeface="IBM Plex Sans SemiBold"/>
              </a:defRPr>
            </a:lvl3pPr>
            <a:lvl4pPr marR="0" lvl="3" algn="l" rtl="0">
              <a:lnSpc>
                <a:spcPct val="100000"/>
              </a:lnSpc>
              <a:spcBef>
                <a:spcPts val="0"/>
              </a:spcBef>
              <a:spcAft>
                <a:spcPts val="0"/>
              </a:spcAft>
              <a:buClr>
                <a:schemeClr val="dk1"/>
              </a:buClr>
              <a:buSzPts val="3600"/>
              <a:buFont typeface="IBM Plex Sans SemiBold"/>
              <a:buNone/>
              <a:defRPr sz="3600" b="0" i="0" u="none" strike="noStrike" cap="none">
                <a:solidFill>
                  <a:schemeClr val="dk1"/>
                </a:solidFill>
                <a:latin typeface="IBM Plex Sans SemiBold"/>
                <a:ea typeface="IBM Plex Sans SemiBold"/>
                <a:cs typeface="IBM Plex Sans SemiBold"/>
                <a:sym typeface="IBM Plex Sans SemiBold"/>
              </a:defRPr>
            </a:lvl4pPr>
            <a:lvl5pPr marR="0" lvl="4" algn="l" rtl="0">
              <a:lnSpc>
                <a:spcPct val="100000"/>
              </a:lnSpc>
              <a:spcBef>
                <a:spcPts val="0"/>
              </a:spcBef>
              <a:spcAft>
                <a:spcPts val="0"/>
              </a:spcAft>
              <a:buClr>
                <a:schemeClr val="dk1"/>
              </a:buClr>
              <a:buSzPts val="3600"/>
              <a:buFont typeface="IBM Plex Sans SemiBold"/>
              <a:buNone/>
              <a:defRPr sz="3600" b="0" i="0" u="none" strike="noStrike" cap="none">
                <a:solidFill>
                  <a:schemeClr val="dk1"/>
                </a:solidFill>
                <a:latin typeface="IBM Plex Sans SemiBold"/>
                <a:ea typeface="IBM Plex Sans SemiBold"/>
                <a:cs typeface="IBM Plex Sans SemiBold"/>
                <a:sym typeface="IBM Plex Sans SemiBold"/>
              </a:defRPr>
            </a:lvl5pPr>
            <a:lvl6pPr marR="0" lvl="5" algn="l" rtl="0">
              <a:lnSpc>
                <a:spcPct val="100000"/>
              </a:lnSpc>
              <a:spcBef>
                <a:spcPts val="0"/>
              </a:spcBef>
              <a:spcAft>
                <a:spcPts val="0"/>
              </a:spcAft>
              <a:buClr>
                <a:schemeClr val="dk1"/>
              </a:buClr>
              <a:buSzPts val="3600"/>
              <a:buFont typeface="IBM Plex Sans SemiBold"/>
              <a:buNone/>
              <a:defRPr sz="3600" b="0" i="0" u="none" strike="noStrike" cap="none">
                <a:solidFill>
                  <a:schemeClr val="dk1"/>
                </a:solidFill>
                <a:latin typeface="IBM Plex Sans SemiBold"/>
                <a:ea typeface="IBM Plex Sans SemiBold"/>
                <a:cs typeface="IBM Plex Sans SemiBold"/>
                <a:sym typeface="IBM Plex Sans SemiBold"/>
              </a:defRPr>
            </a:lvl6pPr>
            <a:lvl7pPr marR="0" lvl="6" algn="l" rtl="0">
              <a:lnSpc>
                <a:spcPct val="100000"/>
              </a:lnSpc>
              <a:spcBef>
                <a:spcPts val="0"/>
              </a:spcBef>
              <a:spcAft>
                <a:spcPts val="0"/>
              </a:spcAft>
              <a:buClr>
                <a:schemeClr val="dk1"/>
              </a:buClr>
              <a:buSzPts val="3600"/>
              <a:buFont typeface="IBM Plex Sans SemiBold"/>
              <a:buNone/>
              <a:defRPr sz="3600" b="0" i="0" u="none" strike="noStrike" cap="none">
                <a:solidFill>
                  <a:schemeClr val="dk1"/>
                </a:solidFill>
                <a:latin typeface="IBM Plex Sans SemiBold"/>
                <a:ea typeface="IBM Plex Sans SemiBold"/>
                <a:cs typeface="IBM Plex Sans SemiBold"/>
                <a:sym typeface="IBM Plex Sans SemiBold"/>
              </a:defRPr>
            </a:lvl7pPr>
            <a:lvl8pPr marR="0" lvl="7" algn="l" rtl="0">
              <a:lnSpc>
                <a:spcPct val="100000"/>
              </a:lnSpc>
              <a:spcBef>
                <a:spcPts val="0"/>
              </a:spcBef>
              <a:spcAft>
                <a:spcPts val="0"/>
              </a:spcAft>
              <a:buClr>
                <a:schemeClr val="dk1"/>
              </a:buClr>
              <a:buSzPts val="3600"/>
              <a:buFont typeface="IBM Plex Sans SemiBold"/>
              <a:buNone/>
              <a:defRPr sz="3600" b="0" i="0" u="none" strike="noStrike" cap="none">
                <a:solidFill>
                  <a:schemeClr val="dk1"/>
                </a:solidFill>
                <a:latin typeface="IBM Plex Sans SemiBold"/>
                <a:ea typeface="IBM Plex Sans SemiBold"/>
                <a:cs typeface="IBM Plex Sans SemiBold"/>
                <a:sym typeface="IBM Plex Sans SemiBold"/>
              </a:defRPr>
            </a:lvl8pPr>
            <a:lvl9pPr marR="0" lvl="8" algn="l" rtl="0">
              <a:lnSpc>
                <a:spcPct val="100000"/>
              </a:lnSpc>
              <a:spcBef>
                <a:spcPts val="0"/>
              </a:spcBef>
              <a:spcAft>
                <a:spcPts val="0"/>
              </a:spcAft>
              <a:buClr>
                <a:schemeClr val="dk1"/>
              </a:buClr>
              <a:buSzPts val="3600"/>
              <a:buFont typeface="IBM Plex Sans SemiBold"/>
              <a:buNone/>
              <a:defRPr sz="3600" b="0" i="0" u="none" strike="noStrike" cap="none">
                <a:solidFill>
                  <a:schemeClr val="dk1"/>
                </a:solidFill>
                <a:latin typeface="IBM Plex Sans SemiBold"/>
                <a:ea typeface="IBM Plex Sans SemiBold"/>
                <a:cs typeface="IBM Plex Sans SemiBold"/>
                <a:sym typeface="IBM Plex Sans SemiBold"/>
              </a:defRPr>
            </a:lvl9pPr>
          </a:lstStyle>
          <a:p>
            <a:endParaRPr/>
          </a:p>
        </p:txBody>
      </p:sp>
      <p:sp>
        <p:nvSpPr>
          <p:cNvPr id="13" name="Google Shape;13;p31"/>
          <p:cNvSpPr txBox="1">
            <a:spLocks noGrp="1"/>
          </p:cNvSpPr>
          <p:nvPr>
            <p:ph type="subTitle" idx="1"/>
          </p:nvPr>
        </p:nvSpPr>
        <p:spPr>
          <a:xfrm>
            <a:off x="540000" y="3272200"/>
            <a:ext cx="3852000" cy="1407900"/>
          </a:xfrm>
          <a:prstGeom prst="rect">
            <a:avLst/>
          </a:prstGeom>
          <a:noFill/>
          <a:ln>
            <a:noFill/>
          </a:ln>
        </p:spPr>
        <p:txBody>
          <a:bodyPr spcFirstLastPara="1" wrap="square" lIns="0" tIns="91425" rIns="91425" bIns="91425" anchor="t" anchorCtr="0">
            <a:spAutoFit/>
          </a:bodyPr>
          <a:lstStyle>
            <a:lvl1pPr marR="0" lvl="0" algn="l" rtl="0">
              <a:lnSpc>
                <a:spcPct val="100000"/>
              </a:lnSpc>
              <a:spcBef>
                <a:spcPts val="0"/>
              </a:spcBef>
              <a:spcAft>
                <a:spcPts val="0"/>
              </a:spcAft>
              <a:buClr>
                <a:schemeClr val="lt1"/>
              </a:buClr>
              <a:buSzPts val="1000"/>
              <a:buFont typeface="IBM Plex Sans"/>
              <a:buNone/>
              <a:defRPr sz="1000" b="0" i="0" u="none" strike="noStrike" cap="none">
                <a:solidFill>
                  <a:schemeClr val="lt1"/>
                </a:solidFill>
                <a:latin typeface="IBM Plex Sans"/>
                <a:ea typeface="IBM Plex Sans"/>
                <a:cs typeface="IBM Plex Sans"/>
                <a:sym typeface="IBM Plex Sans"/>
              </a:defRPr>
            </a:lvl1pPr>
            <a:lvl2pPr marR="0" lvl="1" algn="l" rtl="0">
              <a:lnSpc>
                <a:spcPct val="100000"/>
              </a:lnSpc>
              <a:spcBef>
                <a:spcPts val="0"/>
              </a:spcBef>
              <a:spcAft>
                <a:spcPts val="0"/>
              </a:spcAft>
              <a:buClr>
                <a:schemeClr val="dk1"/>
              </a:buClr>
              <a:buSzPts val="1000"/>
              <a:buFont typeface="IBM Plex Sans"/>
              <a:buNone/>
              <a:defRPr sz="1000" b="0" i="0" u="none" strike="noStrike" cap="none">
                <a:solidFill>
                  <a:schemeClr val="dk1"/>
                </a:solidFill>
                <a:latin typeface="IBM Plex Sans"/>
                <a:ea typeface="IBM Plex Sans"/>
                <a:cs typeface="IBM Plex Sans"/>
                <a:sym typeface="IBM Plex Sans"/>
              </a:defRPr>
            </a:lvl2pPr>
            <a:lvl3pPr marR="0" lvl="2" algn="l" rtl="0">
              <a:lnSpc>
                <a:spcPct val="100000"/>
              </a:lnSpc>
              <a:spcBef>
                <a:spcPts val="0"/>
              </a:spcBef>
              <a:spcAft>
                <a:spcPts val="0"/>
              </a:spcAft>
              <a:buClr>
                <a:schemeClr val="dk1"/>
              </a:buClr>
              <a:buSzPts val="1000"/>
              <a:buFont typeface="IBM Plex Sans"/>
              <a:buNone/>
              <a:defRPr sz="1000" b="0" i="0" u="none" strike="noStrike" cap="none">
                <a:solidFill>
                  <a:schemeClr val="dk1"/>
                </a:solidFill>
                <a:latin typeface="IBM Plex Sans"/>
                <a:ea typeface="IBM Plex Sans"/>
                <a:cs typeface="IBM Plex Sans"/>
                <a:sym typeface="IBM Plex Sans"/>
              </a:defRPr>
            </a:lvl3pPr>
            <a:lvl4pPr marR="0" lvl="3" algn="l" rtl="0">
              <a:lnSpc>
                <a:spcPct val="100000"/>
              </a:lnSpc>
              <a:spcBef>
                <a:spcPts val="0"/>
              </a:spcBef>
              <a:spcAft>
                <a:spcPts val="0"/>
              </a:spcAft>
              <a:buClr>
                <a:schemeClr val="dk1"/>
              </a:buClr>
              <a:buSzPts val="1000"/>
              <a:buFont typeface="IBM Plex Sans"/>
              <a:buNone/>
              <a:defRPr sz="1000" b="0" i="0" u="none" strike="noStrike" cap="none">
                <a:solidFill>
                  <a:schemeClr val="dk1"/>
                </a:solidFill>
                <a:latin typeface="IBM Plex Sans"/>
                <a:ea typeface="IBM Plex Sans"/>
                <a:cs typeface="IBM Plex Sans"/>
                <a:sym typeface="IBM Plex Sans"/>
              </a:defRPr>
            </a:lvl4pPr>
            <a:lvl5pPr marR="0" lvl="4" algn="l" rtl="0">
              <a:lnSpc>
                <a:spcPct val="100000"/>
              </a:lnSpc>
              <a:spcBef>
                <a:spcPts val="0"/>
              </a:spcBef>
              <a:spcAft>
                <a:spcPts val="0"/>
              </a:spcAft>
              <a:buClr>
                <a:schemeClr val="dk1"/>
              </a:buClr>
              <a:buSzPts val="1000"/>
              <a:buFont typeface="IBM Plex Sans"/>
              <a:buNone/>
              <a:defRPr sz="1000" b="0" i="0" u="none" strike="noStrike" cap="none">
                <a:solidFill>
                  <a:schemeClr val="dk1"/>
                </a:solidFill>
                <a:latin typeface="IBM Plex Sans"/>
                <a:ea typeface="IBM Plex Sans"/>
                <a:cs typeface="IBM Plex Sans"/>
                <a:sym typeface="IBM Plex Sans"/>
              </a:defRPr>
            </a:lvl5pPr>
            <a:lvl6pPr marR="0" lvl="5" algn="l" rtl="0">
              <a:lnSpc>
                <a:spcPct val="100000"/>
              </a:lnSpc>
              <a:spcBef>
                <a:spcPts val="0"/>
              </a:spcBef>
              <a:spcAft>
                <a:spcPts val="0"/>
              </a:spcAft>
              <a:buClr>
                <a:schemeClr val="dk1"/>
              </a:buClr>
              <a:buSzPts val="1000"/>
              <a:buFont typeface="IBM Plex Sans"/>
              <a:buNone/>
              <a:defRPr sz="1000" b="0" i="0" u="none" strike="noStrike" cap="none">
                <a:solidFill>
                  <a:schemeClr val="dk1"/>
                </a:solidFill>
                <a:latin typeface="IBM Plex Sans"/>
                <a:ea typeface="IBM Plex Sans"/>
                <a:cs typeface="IBM Plex Sans"/>
                <a:sym typeface="IBM Plex Sans"/>
              </a:defRPr>
            </a:lvl6pPr>
            <a:lvl7pPr marR="0" lvl="6" algn="l" rtl="0">
              <a:lnSpc>
                <a:spcPct val="100000"/>
              </a:lnSpc>
              <a:spcBef>
                <a:spcPts val="0"/>
              </a:spcBef>
              <a:spcAft>
                <a:spcPts val="0"/>
              </a:spcAft>
              <a:buClr>
                <a:schemeClr val="dk1"/>
              </a:buClr>
              <a:buSzPts val="1000"/>
              <a:buFont typeface="IBM Plex Sans"/>
              <a:buNone/>
              <a:defRPr sz="1000" b="0" i="0" u="none" strike="noStrike" cap="none">
                <a:solidFill>
                  <a:schemeClr val="dk1"/>
                </a:solidFill>
                <a:latin typeface="IBM Plex Sans"/>
                <a:ea typeface="IBM Plex Sans"/>
                <a:cs typeface="IBM Plex Sans"/>
                <a:sym typeface="IBM Plex Sans"/>
              </a:defRPr>
            </a:lvl7pPr>
            <a:lvl8pPr marR="0" lvl="7" algn="l" rtl="0">
              <a:lnSpc>
                <a:spcPct val="100000"/>
              </a:lnSpc>
              <a:spcBef>
                <a:spcPts val="0"/>
              </a:spcBef>
              <a:spcAft>
                <a:spcPts val="0"/>
              </a:spcAft>
              <a:buClr>
                <a:schemeClr val="dk1"/>
              </a:buClr>
              <a:buSzPts val="1000"/>
              <a:buFont typeface="IBM Plex Sans"/>
              <a:buNone/>
              <a:defRPr sz="1000" b="0" i="0" u="none" strike="noStrike" cap="none">
                <a:solidFill>
                  <a:schemeClr val="dk1"/>
                </a:solidFill>
                <a:latin typeface="IBM Plex Sans"/>
                <a:ea typeface="IBM Plex Sans"/>
                <a:cs typeface="IBM Plex Sans"/>
                <a:sym typeface="IBM Plex Sans"/>
              </a:defRPr>
            </a:lvl8pPr>
            <a:lvl9pPr marR="0" lvl="8" algn="l" rtl="0">
              <a:lnSpc>
                <a:spcPct val="100000"/>
              </a:lnSpc>
              <a:spcBef>
                <a:spcPts val="0"/>
              </a:spcBef>
              <a:spcAft>
                <a:spcPts val="0"/>
              </a:spcAft>
              <a:buClr>
                <a:schemeClr val="dk1"/>
              </a:buClr>
              <a:buSzPts val="1000"/>
              <a:buFont typeface="IBM Plex Sans"/>
              <a:buNone/>
              <a:defRPr sz="1000" b="0" i="0" u="none" strike="noStrike" cap="none">
                <a:solidFill>
                  <a:schemeClr val="dk1"/>
                </a:solidFill>
                <a:latin typeface="IBM Plex Sans"/>
                <a:ea typeface="IBM Plex Sans"/>
                <a:cs typeface="IBM Plex Sans"/>
                <a:sym typeface="IBM Plex Sans"/>
              </a:defRPr>
            </a:lvl9pPr>
          </a:lstStyle>
          <a:p>
            <a:endParaRPr/>
          </a:p>
        </p:txBody>
      </p:sp>
      <p:pic>
        <p:nvPicPr>
          <p:cNvPr id="14" name="Google Shape;14;p31"/>
          <p:cNvPicPr preferRelativeResize="0"/>
          <p:nvPr/>
        </p:nvPicPr>
        <p:blipFill rotWithShape="1">
          <a:blip r:embed="rId2">
            <a:alphaModFix/>
          </a:blip>
          <a:srcRect/>
          <a:stretch/>
        </p:blipFill>
        <p:spPr>
          <a:xfrm>
            <a:off x="540000" y="360000"/>
            <a:ext cx="1611100" cy="207675"/>
          </a:xfrm>
          <a:prstGeom prst="rect">
            <a:avLst/>
          </a:prstGeom>
          <a:noFill/>
          <a:ln>
            <a:noFill/>
          </a:ln>
        </p:spPr>
      </p:pic>
      <p:sp>
        <p:nvSpPr>
          <p:cNvPr id="15" name="Google Shape;15;p31"/>
          <p:cNvSpPr/>
          <p:nvPr/>
        </p:nvSpPr>
        <p:spPr>
          <a:xfrm>
            <a:off x="4979150" y="0"/>
            <a:ext cx="4164900" cy="5143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40">
          <p15:clr>
            <a:srgbClr val="FA7B17"/>
          </p15:clr>
        </p15:guide>
        <p15:guide id="2" pos="5420">
          <p15:clr>
            <a:srgbClr val="FA7B17"/>
          </p15:clr>
        </p15:guide>
        <p15:guide id="3" orient="horz" pos="2948">
          <p15:clr>
            <a:srgbClr val="FA7B17"/>
          </p15:clr>
        </p15:guide>
        <p15:guide id="4" orient="horz" pos="227">
          <p15:clr>
            <a:srgbClr val="FA7B17"/>
          </p15:clr>
        </p15:guide>
        <p15:guide id="5" orient="horz" pos="454">
          <p15:clr>
            <a:srgbClr val="FA7B17"/>
          </p15:clr>
        </p15:guide>
        <p15:guide id="6" pos="2767">
          <p15:clr>
            <a:srgbClr val="FA7B17"/>
          </p15:clr>
        </p15:guide>
        <p15:guide id="7" pos="1667">
          <p15:clr>
            <a:srgbClr val="FA7B17"/>
          </p15:clr>
        </p15:guide>
        <p15:guide id="8" pos="2993">
          <p15:clr>
            <a:srgbClr val="FA7B17"/>
          </p15:clr>
        </p15:guide>
        <p15:guide id="9" pos="4093">
          <p15:clr>
            <a:srgbClr val="FA7B17"/>
          </p15:clr>
        </p15:guide>
        <p15:guide id="10" pos="4320">
          <p15:clr>
            <a:srgbClr val="FA7B17"/>
          </p15:clr>
        </p15:guide>
        <p15:guide id="11" pos="1440">
          <p15:clr>
            <a:srgbClr val="FA7B17"/>
          </p15:clr>
        </p15:guide>
        <p15:guide id="12" orient="horz" pos="1134">
          <p15:clr>
            <a:srgbClr val="FA7B17"/>
          </p15:clr>
        </p15:guide>
        <p15:guide id="13" orient="horz" pos="907">
          <p15:clr>
            <a:srgbClr val="FA7B17"/>
          </p15:clr>
        </p15:guide>
        <p15:guide id="14" orient="horz" pos="1587">
          <p15:clr>
            <a:srgbClr val="FA7B17"/>
          </p15:clr>
        </p15:guide>
        <p15:guide id="15" orient="horz" pos="1814">
          <p15:clr>
            <a:srgbClr val="FA7B17"/>
          </p15:clr>
        </p15:guide>
        <p15:guide id="16" orient="horz" pos="2268">
          <p15:clr>
            <a:srgbClr val="FA7B17"/>
          </p15:clr>
        </p15:guide>
        <p15:guide id="17" orient="horz" pos="2494">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Карточка преподавателя">
  <p:cSld name="1_Title slide 5_2_1_2_1_1_1">
    <p:bg>
      <p:bgPr>
        <a:solidFill>
          <a:schemeClr val="lt1"/>
        </a:solidFill>
        <a:effectLst/>
      </p:bgPr>
    </p:bg>
    <p:spTree>
      <p:nvGrpSpPr>
        <p:cNvPr id="1" name="Shape 16"/>
        <p:cNvGrpSpPr/>
        <p:nvPr/>
      </p:nvGrpSpPr>
      <p:grpSpPr>
        <a:xfrm>
          <a:off x="0" y="0"/>
          <a:ext cx="0" cy="0"/>
          <a:chOff x="0" y="0"/>
          <a:chExt cx="0" cy="0"/>
        </a:xfrm>
      </p:grpSpPr>
      <p:sp>
        <p:nvSpPr>
          <p:cNvPr id="17" name="Google Shape;17;p32"/>
          <p:cNvSpPr txBox="1">
            <a:spLocks noGrp="1"/>
          </p:cNvSpPr>
          <p:nvPr>
            <p:ph type="title"/>
          </p:nvPr>
        </p:nvSpPr>
        <p:spPr>
          <a:xfrm>
            <a:off x="3805200" y="720000"/>
            <a:ext cx="4798800" cy="4026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2400"/>
              <a:buFont typeface="IBM Plex Sans SemiBold"/>
              <a:buNone/>
              <a:defRPr sz="2400" b="0" i="0" u="none" strike="noStrike" cap="none">
                <a:solidFill>
                  <a:srgbClr val="000000"/>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2pPr>
            <a:lvl3pPr marR="0" lvl="2"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3pPr>
            <a:lvl4pPr marR="0" lvl="3"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4pPr>
            <a:lvl5pPr marR="0" lvl="4"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5pPr>
            <a:lvl6pPr marR="0" lvl="5"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6pPr>
            <a:lvl7pPr marR="0" lvl="6"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7pPr>
            <a:lvl8pPr marR="0" lvl="7"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8pPr>
            <a:lvl9pPr marR="0" lvl="8" algn="l" rtl="0">
              <a:lnSpc>
                <a:spcPct val="100000"/>
              </a:lnSpc>
              <a:spcBef>
                <a:spcPts val="0"/>
              </a:spcBef>
              <a:spcAft>
                <a:spcPts val="0"/>
              </a:spcAft>
              <a:buClr>
                <a:srgbClr val="000000"/>
              </a:buClr>
              <a:buSzPts val="2600"/>
              <a:buFont typeface="IBM Plex Sans SemiBold"/>
              <a:buNone/>
              <a:defRPr sz="2600" b="0" i="0" u="none" strike="noStrike" cap="none">
                <a:solidFill>
                  <a:srgbClr val="000000"/>
                </a:solidFill>
                <a:latin typeface="IBM Plex Sans SemiBold"/>
                <a:ea typeface="IBM Plex Sans SemiBold"/>
                <a:cs typeface="IBM Plex Sans SemiBold"/>
                <a:sym typeface="IBM Plex Sans SemiBold"/>
              </a:defRPr>
            </a:lvl9pPr>
          </a:lstStyle>
          <a:p>
            <a:endParaRPr/>
          </a:p>
        </p:txBody>
      </p:sp>
      <p:sp>
        <p:nvSpPr>
          <p:cNvPr id="18" name="Google Shape;18;p32"/>
          <p:cNvSpPr txBox="1">
            <a:spLocks noGrp="1"/>
          </p:cNvSpPr>
          <p:nvPr>
            <p:ph type="subTitle" idx="1"/>
          </p:nvPr>
        </p:nvSpPr>
        <p:spPr>
          <a:xfrm>
            <a:off x="3805200" y="1122600"/>
            <a:ext cx="4798800" cy="36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1400"/>
              <a:buFont typeface="IBM Plex Sans"/>
              <a:buNone/>
              <a:defRPr sz="1400" b="0" i="0" u="none" strike="noStrike" cap="none">
                <a:solidFill>
                  <a:schemeClr val="dk1"/>
                </a:solidFill>
                <a:latin typeface="IBM Plex Sans"/>
                <a:ea typeface="IBM Plex Sans"/>
                <a:cs typeface="IBM Plex Sans"/>
                <a:sym typeface="IBM Plex Sans"/>
              </a:defRPr>
            </a:lvl1pPr>
            <a:lvl2pPr marR="0" lvl="1"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19" name="Google Shape;19;p32"/>
          <p:cNvSpPr txBox="1">
            <a:spLocks noGrp="1"/>
          </p:cNvSpPr>
          <p:nvPr>
            <p:ph type="subTitle" idx="2"/>
          </p:nvPr>
        </p:nvSpPr>
        <p:spPr>
          <a:xfrm>
            <a:off x="3805200" y="1598700"/>
            <a:ext cx="4798800" cy="402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 name="Google Shape;20;p32"/>
          <p:cNvSpPr txBox="1">
            <a:spLocks noGrp="1"/>
          </p:cNvSpPr>
          <p:nvPr>
            <p:ph type="body" idx="3"/>
          </p:nvPr>
        </p:nvSpPr>
        <p:spPr>
          <a:xfrm>
            <a:off x="3805200" y="2275800"/>
            <a:ext cx="3996300" cy="22242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1pPr>
            <a:lvl2pPr marL="914400" marR="0" lvl="1"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2pPr>
            <a:lvl3pPr marL="1371600" marR="0" lvl="2"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3pPr>
            <a:lvl4pPr marL="1828800" marR="0" lvl="3"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4pPr>
            <a:lvl5pPr marL="2286000" marR="0" lvl="4"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5pPr>
            <a:lvl6pPr marL="2743200" marR="0" lvl="5"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6pPr>
            <a:lvl7pPr marL="3200400" marR="0" lvl="6"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7pPr>
            <a:lvl8pPr marL="3657600" marR="0" lvl="7"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8pPr>
            <a:lvl9pPr marL="4114800" marR="0" lvl="8" indent="-317500" algn="l" rtl="0">
              <a:lnSpc>
                <a:spcPct val="100000"/>
              </a:lnSpc>
              <a:spcBef>
                <a:spcPts val="0"/>
              </a:spcBef>
              <a:spcAft>
                <a:spcPts val="0"/>
              </a:spcAft>
              <a:buClr>
                <a:schemeClr val="dk1"/>
              </a:buClr>
              <a:buSzPts val="1400"/>
              <a:buFont typeface="IBM Plex Sans"/>
              <a:buChar char="■"/>
              <a:defRPr sz="1400" b="0" i="0" u="none" strike="noStrike" cap="none">
                <a:solidFill>
                  <a:schemeClr val="dk1"/>
                </a:solidFill>
                <a:latin typeface="IBM Plex Sans"/>
                <a:ea typeface="IBM Plex Sans"/>
                <a:cs typeface="IBM Plex Sans"/>
                <a:sym typeface="IBM Plex Sans"/>
              </a:defRPr>
            </a:lvl9pPr>
          </a:lstStyle>
          <a:p>
            <a:endParaRPr/>
          </a:p>
        </p:txBody>
      </p:sp>
      <p:pic>
        <p:nvPicPr>
          <p:cNvPr id="21" name="Google Shape;21;p32"/>
          <p:cNvPicPr preferRelativeResize="0"/>
          <p:nvPr/>
        </p:nvPicPr>
        <p:blipFill rotWithShape="1">
          <a:blip r:embed="rId2">
            <a:alphaModFix/>
          </a:blip>
          <a:srcRect/>
          <a:stretch/>
        </p:blipFill>
        <p:spPr>
          <a:xfrm>
            <a:off x="8604000" y="186600"/>
            <a:ext cx="291600" cy="291600"/>
          </a:xfrm>
          <a:prstGeom prst="rect">
            <a:avLst/>
          </a:prstGeom>
          <a:noFill/>
          <a:ln>
            <a:noFill/>
          </a:ln>
        </p:spPr>
      </p:pic>
      <p:sp>
        <p:nvSpPr>
          <p:cNvPr id="22" name="Google Shape;22;p32"/>
          <p:cNvSpPr txBox="1">
            <a:spLocks noGrp="1"/>
          </p:cNvSpPr>
          <p:nvPr>
            <p:ph type="subTitle" idx="4"/>
          </p:nvPr>
        </p:nvSpPr>
        <p:spPr>
          <a:xfrm>
            <a:off x="540000" y="152400"/>
            <a:ext cx="5958000" cy="360000"/>
          </a:xfrm>
          <a:prstGeom prst="rect">
            <a:avLst/>
          </a:prstGeom>
          <a:noFill/>
          <a:ln>
            <a:noFill/>
          </a:ln>
        </p:spPr>
        <p:txBody>
          <a:bodyPr spcFirstLastPara="1" wrap="square" lIns="0" tIns="36000" rIns="0" bIns="36000" anchor="ctr" anchorCtr="0">
            <a:noAutofit/>
          </a:bodyPr>
          <a:lstStyle>
            <a:lvl1pPr marR="0" lvl="0" algn="l" rtl="0">
              <a:lnSpc>
                <a:spcPct val="100000"/>
              </a:lnSpc>
              <a:spcBef>
                <a:spcPts val="0"/>
              </a:spcBef>
              <a:spcAft>
                <a:spcPts val="0"/>
              </a:spcAft>
              <a:buClr>
                <a:schemeClr val="dk2"/>
              </a:buClr>
              <a:buSzPts val="1000"/>
              <a:buFont typeface="IBM Plex Sans"/>
              <a:buNone/>
              <a:defRPr sz="1000" b="0" i="0" u="none" strike="noStrike" cap="none">
                <a:solidFill>
                  <a:schemeClr val="dk2"/>
                </a:solidFill>
                <a:latin typeface="IBM Plex Sans"/>
                <a:ea typeface="IBM Plex Sans"/>
                <a:cs typeface="IBM Plex Sans"/>
                <a:sym typeface="IBM Plex Sans"/>
              </a:defRPr>
            </a:lvl1pPr>
            <a:lvl2pPr marR="0" lvl="1" algn="l" rtl="0">
              <a:lnSpc>
                <a:spcPct val="100000"/>
              </a:lnSpc>
              <a:spcBef>
                <a:spcPts val="0"/>
              </a:spcBef>
              <a:spcAft>
                <a:spcPts val="0"/>
              </a:spcAft>
              <a:buClr>
                <a:schemeClr val="dk2"/>
              </a:buClr>
              <a:buSzPts val="1000"/>
              <a:buFont typeface="IBM Plex Sans"/>
              <a:buNone/>
              <a:defRPr sz="1000" b="0" i="0" u="none" strike="noStrike" cap="none">
                <a:solidFill>
                  <a:schemeClr val="dk2"/>
                </a:solidFill>
                <a:latin typeface="IBM Plex Sans"/>
                <a:ea typeface="IBM Plex Sans"/>
                <a:cs typeface="IBM Plex Sans"/>
                <a:sym typeface="IBM Plex Sans"/>
              </a:defRPr>
            </a:lvl2pPr>
            <a:lvl3pPr marR="0" lvl="2" algn="l" rtl="0">
              <a:lnSpc>
                <a:spcPct val="100000"/>
              </a:lnSpc>
              <a:spcBef>
                <a:spcPts val="0"/>
              </a:spcBef>
              <a:spcAft>
                <a:spcPts val="0"/>
              </a:spcAft>
              <a:buClr>
                <a:schemeClr val="dk2"/>
              </a:buClr>
              <a:buSzPts val="1000"/>
              <a:buFont typeface="IBM Plex Sans"/>
              <a:buNone/>
              <a:defRPr sz="1000" b="0" i="0" u="none" strike="noStrike" cap="none">
                <a:solidFill>
                  <a:schemeClr val="dk2"/>
                </a:solidFill>
                <a:latin typeface="IBM Plex Sans"/>
                <a:ea typeface="IBM Plex Sans"/>
                <a:cs typeface="IBM Plex Sans"/>
                <a:sym typeface="IBM Plex Sans"/>
              </a:defRPr>
            </a:lvl3pPr>
            <a:lvl4pPr marR="0" lvl="3" algn="l" rtl="0">
              <a:lnSpc>
                <a:spcPct val="100000"/>
              </a:lnSpc>
              <a:spcBef>
                <a:spcPts val="0"/>
              </a:spcBef>
              <a:spcAft>
                <a:spcPts val="0"/>
              </a:spcAft>
              <a:buClr>
                <a:schemeClr val="dk2"/>
              </a:buClr>
              <a:buSzPts val="1000"/>
              <a:buFont typeface="IBM Plex Sans"/>
              <a:buNone/>
              <a:defRPr sz="1000" b="0" i="0" u="none" strike="noStrike" cap="none">
                <a:solidFill>
                  <a:schemeClr val="dk2"/>
                </a:solidFill>
                <a:latin typeface="IBM Plex Sans"/>
                <a:ea typeface="IBM Plex Sans"/>
                <a:cs typeface="IBM Plex Sans"/>
                <a:sym typeface="IBM Plex Sans"/>
              </a:defRPr>
            </a:lvl4pPr>
            <a:lvl5pPr marR="0" lvl="4" algn="l" rtl="0">
              <a:lnSpc>
                <a:spcPct val="100000"/>
              </a:lnSpc>
              <a:spcBef>
                <a:spcPts val="0"/>
              </a:spcBef>
              <a:spcAft>
                <a:spcPts val="0"/>
              </a:spcAft>
              <a:buClr>
                <a:schemeClr val="dk2"/>
              </a:buClr>
              <a:buSzPts val="1000"/>
              <a:buFont typeface="IBM Plex Sans"/>
              <a:buNone/>
              <a:defRPr sz="1000" b="0" i="0" u="none" strike="noStrike" cap="none">
                <a:solidFill>
                  <a:schemeClr val="dk2"/>
                </a:solidFill>
                <a:latin typeface="IBM Plex Sans"/>
                <a:ea typeface="IBM Plex Sans"/>
                <a:cs typeface="IBM Plex Sans"/>
                <a:sym typeface="IBM Plex Sans"/>
              </a:defRPr>
            </a:lvl5pPr>
            <a:lvl6pPr marR="0" lvl="5" algn="l" rtl="0">
              <a:lnSpc>
                <a:spcPct val="100000"/>
              </a:lnSpc>
              <a:spcBef>
                <a:spcPts val="0"/>
              </a:spcBef>
              <a:spcAft>
                <a:spcPts val="0"/>
              </a:spcAft>
              <a:buClr>
                <a:schemeClr val="dk2"/>
              </a:buClr>
              <a:buSzPts val="1000"/>
              <a:buFont typeface="IBM Plex Sans"/>
              <a:buNone/>
              <a:defRPr sz="1000" b="0" i="0" u="none" strike="noStrike" cap="none">
                <a:solidFill>
                  <a:schemeClr val="dk2"/>
                </a:solidFill>
                <a:latin typeface="IBM Plex Sans"/>
                <a:ea typeface="IBM Plex Sans"/>
                <a:cs typeface="IBM Plex Sans"/>
                <a:sym typeface="IBM Plex Sans"/>
              </a:defRPr>
            </a:lvl6pPr>
            <a:lvl7pPr marR="0" lvl="6" algn="l" rtl="0">
              <a:lnSpc>
                <a:spcPct val="100000"/>
              </a:lnSpc>
              <a:spcBef>
                <a:spcPts val="0"/>
              </a:spcBef>
              <a:spcAft>
                <a:spcPts val="0"/>
              </a:spcAft>
              <a:buClr>
                <a:schemeClr val="dk2"/>
              </a:buClr>
              <a:buSzPts val="1000"/>
              <a:buFont typeface="IBM Plex Sans"/>
              <a:buNone/>
              <a:defRPr sz="1000" b="0" i="0" u="none" strike="noStrike" cap="none">
                <a:solidFill>
                  <a:schemeClr val="dk2"/>
                </a:solidFill>
                <a:latin typeface="IBM Plex Sans"/>
                <a:ea typeface="IBM Plex Sans"/>
                <a:cs typeface="IBM Plex Sans"/>
                <a:sym typeface="IBM Plex Sans"/>
              </a:defRPr>
            </a:lvl7pPr>
            <a:lvl8pPr marR="0" lvl="7" algn="l" rtl="0">
              <a:lnSpc>
                <a:spcPct val="100000"/>
              </a:lnSpc>
              <a:spcBef>
                <a:spcPts val="0"/>
              </a:spcBef>
              <a:spcAft>
                <a:spcPts val="0"/>
              </a:spcAft>
              <a:buClr>
                <a:schemeClr val="dk2"/>
              </a:buClr>
              <a:buSzPts val="1000"/>
              <a:buFont typeface="IBM Plex Sans"/>
              <a:buNone/>
              <a:defRPr sz="1000" b="0" i="0" u="none" strike="noStrike" cap="none">
                <a:solidFill>
                  <a:schemeClr val="dk2"/>
                </a:solidFill>
                <a:latin typeface="IBM Plex Sans"/>
                <a:ea typeface="IBM Plex Sans"/>
                <a:cs typeface="IBM Plex Sans"/>
                <a:sym typeface="IBM Plex Sans"/>
              </a:defRPr>
            </a:lvl8pPr>
            <a:lvl9pPr marR="0" lvl="8" algn="l" rtl="0">
              <a:lnSpc>
                <a:spcPct val="100000"/>
              </a:lnSpc>
              <a:spcBef>
                <a:spcPts val="0"/>
              </a:spcBef>
              <a:spcAft>
                <a:spcPts val="0"/>
              </a:spcAft>
              <a:buClr>
                <a:schemeClr val="dk2"/>
              </a:buClr>
              <a:buSzPts val="1000"/>
              <a:buFont typeface="IBM Plex Sans"/>
              <a:buNone/>
              <a:defRPr sz="1000" b="0" i="0" u="none" strike="noStrike" cap="none">
                <a:solidFill>
                  <a:schemeClr val="dk2"/>
                </a:solidFill>
                <a:latin typeface="IBM Plex Sans"/>
                <a:ea typeface="IBM Plex Sans"/>
                <a:cs typeface="IBM Plex Sans"/>
                <a:sym typeface="IBM Plex Sans"/>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40">
          <p15:clr>
            <a:srgbClr val="FA7B17"/>
          </p15:clr>
        </p15:guide>
        <p15:guide id="2" pos="5420">
          <p15:clr>
            <a:srgbClr val="FA7B17"/>
          </p15:clr>
        </p15:guide>
        <p15:guide id="3" orient="horz" pos="2948">
          <p15:clr>
            <a:srgbClr val="FA7B17"/>
          </p15:clr>
        </p15:guide>
        <p15:guide id="4" orient="horz" pos="227">
          <p15:clr>
            <a:srgbClr val="FA7B17"/>
          </p15:clr>
        </p15:guide>
        <p15:guide id="5" orient="horz" pos="454">
          <p15:clr>
            <a:srgbClr val="FA7B17"/>
          </p15:clr>
        </p15:guide>
        <p15:guide id="6" pos="2767">
          <p15:clr>
            <a:srgbClr val="FA7B17"/>
          </p15:clr>
        </p15:guide>
        <p15:guide id="7" pos="1667">
          <p15:clr>
            <a:srgbClr val="FA7B17"/>
          </p15:clr>
        </p15:guide>
        <p15:guide id="8" pos="2993">
          <p15:clr>
            <a:srgbClr val="FA7B17"/>
          </p15:clr>
        </p15:guide>
        <p15:guide id="9" pos="4093">
          <p15:clr>
            <a:srgbClr val="FA7B17"/>
          </p15:clr>
        </p15:guide>
        <p15:guide id="10" pos="4320">
          <p15:clr>
            <a:srgbClr val="FA7B17"/>
          </p15:clr>
        </p15:guide>
        <p15:guide id="11" pos="1440">
          <p15:clr>
            <a:srgbClr val="FA7B17"/>
          </p15:clr>
        </p15:guide>
        <p15:guide id="12" orient="horz" pos="1134">
          <p15:clr>
            <a:srgbClr val="FA7B17"/>
          </p15:clr>
        </p15:guide>
        <p15:guide id="13" orient="horz" pos="907">
          <p15:clr>
            <a:srgbClr val="FA7B17"/>
          </p15:clr>
        </p15:guide>
        <p15:guide id="14" orient="horz" pos="1587">
          <p15:clr>
            <a:srgbClr val="FA7B17"/>
          </p15:clr>
        </p15:guide>
        <p15:guide id="15" orient="horz" pos="1814">
          <p15:clr>
            <a:srgbClr val="FA7B17"/>
          </p15:clr>
        </p15:guide>
        <p15:guide id="16" orient="horz" pos="2268">
          <p15:clr>
            <a:srgbClr val="FA7B17"/>
          </p15:clr>
        </p15:guide>
        <p15:guide id="17" orient="horz" pos="249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_Заголовок + абзац">
  <p:cSld name="1_Title slide 5_2_1_4_1">
    <p:bg>
      <p:bgPr>
        <a:solidFill>
          <a:schemeClr val="lt1"/>
        </a:solidFill>
        <a:effectLst/>
      </p:bgPr>
    </p:bg>
    <p:spTree>
      <p:nvGrpSpPr>
        <p:cNvPr id="1" name="Shape 23"/>
        <p:cNvGrpSpPr/>
        <p:nvPr/>
      </p:nvGrpSpPr>
      <p:grpSpPr>
        <a:xfrm>
          <a:off x="0" y="0"/>
          <a:ext cx="0" cy="0"/>
          <a:chOff x="0" y="0"/>
          <a:chExt cx="0" cy="0"/>
        </a:xfrm>
      </p:grpSpPr>
      <p:sp>
        <p:nvSpPr>
          <p:cNvPr id="24" name="Google Shape;24;p33"/>
          <p:cNvSpPr txBox="1">
            <a:spLocks noGrp="1"/>
          </p:cNvSpPr>
          <p:nvPr>
            <p:ph type="title"/>
          </p:nvPr>
        </p:nvSpPr>
        <p:spPr>
          <a:xfrm>
            <a:off x="540000" y="720000"/>
            <a:ext cx="8064000" cy="7194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800"/>
              <a:buFont typeface="IBM Plex Sans SemiBold"/>
              <a:buNone/>
              <a:defRPr sz="1800" b="0" i="0" u="none" strike="noStrike" cap="none">
                <a:solidFill>
                  <a:srgbClr val="000000"/>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rgbClr val="000000"/>
              </a:buClr>
              <a:buSzPts val="1800"/>
              <a:buFont typeface="IBM Plex Sans SemiBold"/>
              <a:buNone/>
              <a:defRPr sz="1800" b="0" i="0" u="none" strike="noStrike" cap="none">
                <a:solidFill>
                  <a:srgbClr val="000000"/>
                </a:solidFill>
                <a:latin typeface="IBM Plex Sans SemiBold"/>
                <a:ea typeface="IBM Plex Sans SemiBold"/>
                <a:cs typeface="IBM Plex Sans SemiBold"/>
                <a:sym typeface="IBM Plex Sans SemiBold"/>
              </a:defRPr>
            </a:lvl2pPr>
            <a:lvl3pPr marR="0" lvl="2" algn="l" rtl="0">
              <a:lnSpc>
                <a:spcPct val="100000"/>
              </a:lnSpc>
              <a:spcBef>
                <a:spcPts val="0"/>
              </a:spcBef>
              <a:spcAft>
                <a:spcPts val="0"/>
              </a:spcAft>
              <a:buClr>
                <a:srgbClr val="000000"/>
              </a:buClr>
              <a:buSzPts val="1800"/>
              <a:buFont typeface="IBM Plex Sans SemiBold"/>
              <a:buNone/>
              <a:defRPr sz="1800" b="0" i="0" u="none" strike="noStrike" cap="none">
                <a:solidFill>
                  <a:srgbClr val="000000"/>
                </a:solidFill>
                <a:latin typeface="IBM Plex Sans SemiBold"/>
                <a:ea typeface="IBM Plex Sans SemiBold"/>
                <a:cs typeface="IBM Plex Sans SemiBold"/>
                <a:sym typeface="IBM Plex Sans SemiBold"/>
              </a:defRPr>
            </a:lvl3pPr>
            <a:lvl4pPr marR="0" lvl="3" algn="l" rtl="0">
              <a:lnSpc>
                <a:spcPct val="100000"/>
              </a:lnSpc>
              <a:spcBef>
                <a:spcPts val="0"/>
              </a:spcBef>
              <a:spcAft>
                <a:spcPts val="0"/>
              </a:spcAft>
              <a:buClr>
                <a:srgbClr val="000000"/>
              </a:buClr>
              <a:buSzPts val="1800"/>
              <a:buFont typeface="IBM Plex Sans SemiBold"/>
              <a:buNone/>
              <a:defRPr sz="1800" b="0" i="0" u="none" strike="noStrike" cap="none">
                <a:solidFill>
                  <a:srgbClr val="000000"/>
                </a:solidFill>
                <a:latin typeface="IBM Plex Sans SemiBold"/>
                <a:ea typeface="IBM Plex Sans SemiBold"/>
                <a:cs typeface="IBM Plex Sans SemiBold"/>
                <a:sym typeface="IBM Plex Sans SemiBold"/>
              </a:defRPr>
            </a:lvl4pPr>
            <a:lvl5pPr marR="0" lvl="4" algn="l" rtl="0">
              <a:lnSpc>
                <a:spcPct val="100000"/>
              </a:lnSpc>
              <a:spcBef>
                <a:spcPts val="0"/>
              </a:spcBef>
              <a:spcAft>
                <a:spcPts val="0"/>
              </a:spcAft>
              <a:buClr>
                <a:srgbClr val="000000"/>
              </a:buClr>
              <a:buSzPts val="1800"/>
              <a:buFont typeface="IBM Plex Sans SemiBold"/>
              <a:buNone/>
              <a:defRPr sz="1800" b="0" i="0" u="none" strike="noStrike" cap="none">
                <a:solidFill>
                  <a:srgbClr val="000000"/>
                </a:solidFill>
                <a:latin typeface="IBM Plex Sans SemiBold"/>
                <a:ea typeface="IBM Plex Sans SemiBold"/>
                <a:cs typeface="IBM Plex Sans SemiBold"/>
                <a:sym typeface="IBM Plex Sans SemiBold"/>
              </a:defRPr>
            </a:lvl5pPr>
            <a:lvl6pPr marR="0" lvl="5" algn="l" rtl="0">
              <a:lnSpc>
                <a:spcPct val="100000"/>
              </a:lnSpc>
              <a:spcBef>
                <a:spcPts val="0"/>
              </a:spcBef>
              <a:spcAft>
                <a:spcPts val="0"/>
              </a:spcAft>
              <a:buClr>
                <a:srgbClr val="000000"/>
              </a:buClr>
              <a:buSzPts val="1800"/>
              <a:buFont typeface="IBM Plex Sans SemiBold"/>
              <a:buNone/>
              <a:defRPr sz="1800" b="0" i="0" u="none" strike="noStrike" cap="none">
                <a:solidFill>
                  <a:srgbClr val="000000"/>
                </a:solidFill>
                <a:latin typeface="IBM Plex Sans SemiBold"/>
                <a:ea typeface="IBM Plex Sans SemiBold"/>
                <a:cs typeface="IBM Plex Sans SemiBold"/>
                <a:sym typeface="IBM Plex Sans SemiBold"/>
              </a:defRPr>
            </a:lvl6pPr>
            <a:lvl7pPr marR="0" lvl="6" algn="l" rtl="0">
              <a:lnSpc>
                <a:spcPct val="100000"/>
              </a:lnSpc>
              <a:spcBef>
                <a:spcPts val="0"/>
              </a:spcBef>
              <a:spcAft>
                <a:spcPts val="0"/>
              </a:spcAft>
              <a:buClr>
                <a:srgbClr val="000000"/>
              </a:buClr>
              <a:buSzPts val="1800"/>
              <a:buFont typeface="IBM Plex Sans SemiBold"/>
              <a:buNone/>
              <a:defRPr sz="1800" b="0" i="0" u="none" strike="noStrike" cap="none">
                <a:solidFill>
                  <a:srgbClr val="000000"/>
                </a:solidFill>
                <a:latin typeface="IBM Plex Sans SemiBold"/>
                <a:ea typeface="IBM Plex Sans SemiBold"/>
                <a:cs typeface="IBM Plex Sans SemiBold"/>
                <a:sym typeface="IBM Plex Sans SemiBold"/>
              </a:defRPr>
            </a:lvl7pPr>
            <a:lvl8pPr marR="0" lvl="7" algn="l" rtl="0">
              <a:lnSpc>
                <a:spcPct val="100000"/>
              </a:lnSpc>
              <a:spcBef>
                <a:spcPts val="0"/>
              </a:spcBef>
              <a:spcAft>
                <a:spcPts val="0"/>
              </a:spcAft>
              <a:buClr>
                <a:srgbClr val="000000"/>
              </a:buClr>
              <a:buSzPts val="1800"/>
              <a:buFont typeface="IBM Plex Sans SemiBold"/>
              <a:buNone/>
              <a:defRPr sz="1800" b="0" i="0" u="none" strike="noStrike" cap="none">
                <a:solidFill>
                  <a:srgbClr val="000000"/>
                </a:solidFill>
                <a:latin typeface="IBM Plex Sans SemiBold"/>
                <a:ea typeface="IBM Plex Sans SemiBold"/>
                <a:cs typeface="IBM Plex Sans SemiBold"/>
                <a:sym typeface="IBM Plex Sans SemiBold"/>
              </a:defRPr>
            </a:lvl8pPr>
            <a:lvl9pPr marR="0" lvl="8" algn="l" rtl="0">
              <a:lnSpc>
                <a:spcPct val="100000"/>
              </a:lnSpc>
              <a:spcBef>
                <a:spcPts val="0"/>
              </a:spcBef>
              <a:spcAft>
                <a:spcPts val="0"/>
              </a:spcAft>
              <a:buClr>
                <a:srgbClr val="000000"/>
              </a:buClr>
              <a:buSzPts val="1800"/>
              <a:buFont typeface="IBM Plex Sans SemiBold"/>
              <a:buNone/>
              <a:defRPr sz="1800" b="0" i="0" u="none" strike="noStrike" cap="none">
                <a:solidFill>
                  <a:srgbClr val="000000"/>
                </a:solidFill>
                <a:latin typeface="IBM Plex Sans SemiBold"/>
                <a:ea typeface="IBM Plex Sans SemiBold"/>
                <a:cs typeface="IBM Plex Sans SemiBold"/>
                <a:sym typeface="IBM Plex Sans SemiBold"/>
              </a:defRPr>
            </a:lvl9pPr>
          </a:lstStyle>
          <a:p>
            <a:endParaRPr/>
          </a:p>
        </p:txBody>
      </p:sp>
      <p:sp>
        <p:nvSpPr>
          <p:cNvPr id="25" name="Google Shape;25;p33"/>
          <p:cNvSpPr txBox="1">
            <a:spLocks noGrp="1"/>
          </p:cNvSpPr>
          <p:nvPr>
            <p:ph type="subTitle" idx="1"/>
          </p:nvPr>
        </p:nvSpPr>
        <p:spPr>
          <a:xfrm>
            <a:off x="540000" y="1260000"/>
            <a:ext cx="8064000" cy="324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200"/>
              <a:buFont typeface="IBM Plex Sans"/>
              <a:buNone/>
              <a:defRPr sz="1200" b="0" i="0" u="none" strike="noStrike" cap="none">
                <a:solidFill>
                  <a:srgbClr val="000000"/>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Google Shape;26;p33"/>
          <p:cNvSpPr txBox="1">
            <a:spLocks noGrp="1"/>
          </p:cNvSpPr>
          <p:nvPr>
            <p:ph type="subTitle" idx="2"/>
          </p:nvPr>
        </p:nvSpPr>
        <p:spPr>
          <a:xfrm>
            <a:off x="540000" y="152400"/>
            <a:ext cx="5958000" cy="360000"/>
          </a:xfrm>
          <a:prstGeom prst="rect">
            <a:avLst/>
          </a:prstGeom>
          <a:noFill/>
          <a:ln>
            <a:noFill/>
          </a:ln>
        </p:spPr>
        <p:txBody>
          <a:bodyPr spcFirstLastPara="1" wrap="square" lIns="0" tIns="36000" rIns="0" bIns="36000" anchor="ctr" anchorCtr="0">
            <a:noAutofit/>
          </a:bodyPr>
          <a:lstStyle>
            <a:lvl1pPr marR="0" lvl="0" algn="l" rtl="0">
              <a:lnSpc>
                <a:spcPct val="100000"/>
              </a:lnSpc>
              <a:spcBef>
                <a:spcPts val="0"/>
              </a:spcBef>
              <a:spcAft>
                <a:spcPts val="0"/>
              </a:spcAft>
              <a:buClr>
                <a:schemeClr val="dk2"/>
              </a:buClr>
              <a:buSzPts val="1000"/>
              <a:buFont typeface="IBM Plex Sans"/>
              <a:buNone/>
              <a:defRPr sz="1000" b="0" i="0" u="none" strike="noStrike" cap="none">
                <a:solidFill>
                  <a:schemeClr val="dk2"/>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9pPr>
          </a:lstStyle>
          <a:p>
            <a:endParaRPr/>
          </a:p>
        </p:txBody>
      </p:sp>
      <p:pic>
        <p:nvPicPr>
          <p:cNvPr id="27" name="Google Shape;27;p33"/>
          <p:cNvPicPr preferRelativeResize="0"/>
          <p:nvPr/>
        </p:nvPicPr>
        <p:blipFill rotWithShape="1">
          <a:blip r:embed="rId2">
            <a:alphaModFix/>
          </a:blip>
          <a:srcRect/>
          <a:stretch/>
        </p:blipFill>
        <p:spPr>
          <a:xfrm>
            <a:off x="8604000" y="186600"/>
            <a:ext cx="291600" cy="291600"/>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40">
          <p15:clr>
            <a:srgbClr val="FA7B17"/>
          </p15:clr>
        </p15:guide>
        <p15:guide id="2" pos="5420">
          <p15:clr>
            <a:srgbClr val="FA7B17"/>
          </p15:clr>
        </p15:guide>
        <p15:guide id="3" orient="horz" pos="2948">
          <p15:clr>
            <a:srgbClr val="FA7B17"/>
          </p15:clr>
        </p15:guide>
        <p15:guide id="4" orient="horz" pos="227">
          <p15:clr>
            <a:srgbClr val="FA7B17"/>
          </p15:clr>
        </p15:guide>
        <p15:guide id="5" orient="horz" pos="454">
          <p15:clr>
            <a:srgbClr val="FA7B17"/>
          </p15:clr>
        </p15:guide>
        <p15:guide id="6" pos="2767">
          <p15:clr>
            <a:srgbClr val="FA7B17"/>
          </p15:clr>
        </p15:guide>
        <p15:guide id="7" pos="1667">
          <p15:clr>
            <a:srgbClr val="FA7B17"/>
          </p15:clr>
        </p15:guide>
        <p15:guide id="8" pos="2993">
          <p15:clr>
            <a:srgbClr val="FA7B17"/>
          </p15:clr>
        </p15:guide>
        <p15:guide id="9" pos="4093">
          <p15:clr>
            <a:srgbClr val="FA7B17"/>
          </p15:clr>
        </p15:guide>
        <p15:guide id="10" pos="4320">
          <p15:clr>
            <a:srgbClr val="FA7B17"/>
          </p15:clr>
        </p15:guide>
        <p15:guide id="11" pos="1440">
          <p15:clr>
            <a:srgbClr val="FA7B17"/>
          </p15:clr>
        </p15:guide>
        <p15:guide id="12" orient="horz" pos="1134">
          <p15:clr>
            <a:srgbClr val="FA7B17"/>
          </p15:clr>
        </p15:guide>
        <p15:guide id="13" orient="horz" pos="907">
          <p15:clr>
            <a:srgbClr val="FA7B17"/>
          </p15:clr>
        </p15:guide>
        <p15:guide id="14" orient="horz" pos="1587">
          <p15:clr>
            <a:srgbClr val="FA7B17"/>
          </p15:clr>
        </p15:guide>
        <p15:guide id="15" orient="horz" pos="1814">
          <p15:clr>
            <a:srgbClr val="FA7B17"/>
          </p15:clr>
        </p15:guide>
        <p15:guide id="16" orient="horz" pos="2268">
          <p15:clr>
            <a:srgbClr val="FA7B17"/>
          </p15:clr>
        </p15:guide>
        <p15:guide id="17" orient="horz" pos="2494">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5 Пустой слайд (бежевый фон слева)">
  <p:cSld name="1_Title slide 5_2_1_12_1">
    <p:bg>
      <p:bgPr>
        <a:solidFill>
          <a:schemeClr val="lt1"/>
        </a:solidFill>
        <a:effectLst/>
      </p:bgPr>
    </p:bg>
    <p:spTree>
      <p:nvGrpSpPr>
        <p:cNvPr id="1" name="Shape 74"/>
        <p:cNvGrpSpPr/>
        <p:nvPr/>
      </p:nvGrpSpPr>
      <p:grpSpPr>
        <a:xfrm>
          <a:off x="0" y="0"/>
          <a:ext cx="0" cy="0"/>
          <a:chOff x="0" y="0"/>
          <a:chExt cx="0" cy="0"/>
        </a:xfrm>
      </p:grpSpPr>
      <p:sp>
        <p:nvSpPr>
          <p:cNvPr id="75" name="Google Shape;75;p37"/>
          <p:cNvSpPr/>
          <p:nvPr/>
        </p:nvSpPr>
        <p:spPr>
          <a:xfrm>
            <a:off x="0" y="0"/>
            <a:ext cx="4572000" cy="51435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7"/>
          <p:cNvSpPr txBox="1">
            <a:spLocks noGrp="1"/>
          </p:cNvSpPr>
          <p:nvPr>
            <p:ph type="subTitle" idx="1"/>
          </p:nvPr>
        </p:nvSpPr>
        <p:spPr>
          <a:xfrm>
            <a:off x="540000" y="152400"/>
            <a:ext cx="4032000" cy="360000"/>
          </a:xfrm>
          <a:prstGeom prst="rect">
            <a:avLst/>
          </a:prstGeom>
          <a:noFill/>
          <a:ln>
            <a:noFill/>
          </a:ln>
        </p:spPr>
        <p:txBody>
          <a:bodyPr spcFirstLastPara="1" wrap="square" lIns="0" tIns="36000" rIns="0" bIns="36000" anchor="ctr" anchorCtr="0">
            <a:noAutofit/>
          </a:bodyPr>
          <a:lstStyle>
            <a:lvl1pPr marR="0" lvl="0" algn="l" rtl="0">
              <a:lnSpc>
                <a:spcPct val="100000"/>
              </a:lnSpc>
              <a:spcBef>
                <a:spcPts val="0"/>
              </a:spcBef>
              <a:spcAft>
                <a:spcPts val="0"/>
              </a:spcAft>
              <a:buClr>
                <a:schemeClr val="dk2"/>
              </a:buClr>
              <a:buSzPts val="1000"/>
              <a:buFont typeface="IBM Plex Sans"/>
              <a:buNone/>
              <a:defRPr sz="1000" b="0" i="0" u="none" strike="noStrike" cap="none">
                <a:solidFill>
                  <a:schemeClr val="dk2"/>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9pPr>
          </a:lstStyle>
          <a:p>
            <a:endParaRPr/>
          </a:p>
        </p:txBody>
      </p:sp>
      <p:pic>
        <p:nvPicPr>
          <p:cNvPr id="77" name="Google Shape;77;p37"/>
          <p:cNvPicPr preferRelativeResize="0"/>
          <p:nvPr/>
        </p:nvPicPr>
        <p:blipFill rotWithShape="1">
          <a:blip r:embed="rId2">
            <a:alphaModFix/>
          </a:blip>
          <a:srcRect/>
          <a:stretch/>
        </p:blipFill>
        <p:spPr>
          <a:xfrm>
            <a:off x="8604000" y="186600"/>
            <a:ext cx="291600" cy="291600"/>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40">
          <p15:clr>
            <a:srgbClr val="FA7B17"/>
          </p15:clr>
        </p15:guide>
        <p15:guide id="2" pos="5420">
          <p15:clr>
            <a:srgbClr val="FA7B17"/>
          </p15:clr>
        </p15:guide>
        <p15:guide id="3" orient="horz" pos="2948">
          <p15:clr>
            <a:srgbClr val="FA7B17"/>
          </p15:clr>
        </p15:guide>
        <p15:guide id="4" orient="horz" pos="227">
          <p15:clr>
            <a:srgbClr val="FA7B17"/>
          </p15:clr>
        </p15:guide>
        <p15:guide id="5" orient="horz" pos="454">
          <p15:clr>
            <a:srgbClr val="FA7B17"/>
          </p15:clr>
        </p15:guide>
        <p15:guide id="6" pos="2767">
          <p15:clr>
            <a:srgbClr val="FA7B17"/>
          </p15:clr>
        </p15:guide>
        <p15:guide id="7" pos="1667">
          <p15:clr>
            <a:srgbClr val="FA7B17"/>
          </p15:clr>
        </p15:guide>
        <p15:guide id="8" pos="2993">
          <p15:clr>
            <a:srgbClr val="FA7B17"/>
          </p15:clr>
        </p15:guide>
        <p15:guide id="9" pos="4093">
          <p15:clr>
            <a:srgbClr val="FA7B17"/>
          </p15:clr>
        </p15:guide>
        <p15:guide id="10" pos="4320">
          <p15:clr>
            <a:srgbClr val="FA7B17"/>
          </p15:clr>
        </p15:guide>
        <p15:guide id="11" pos="1440">
          <p15:clr>
            <a:srgbClr val="FA7B17"/>
          </p15:clr>
        </p15:guide>
        <p15:guide id="12" orient="horz" pos="1134">
          <p15:clr>
            <a:srgbClr val="FA7B17"/>
          </p15:clr>
        </p15:guide>
        <p15:guide id="13" orient="horz" pos="907">
          <p15:clr>
            <a:srgbClr val="FA7B17"/>
          </p15:clr>
        </p15:guide>
        <p15:guide id="14" orient="horz" pos="1587">
          <p15:clr>
            <a:srgbClr val="FA7B17"/>
          </p15:clr>
        </p15:guide>
        <p15:guide id="15" orient="horz" pos="1814">
          <p15:clr>
            <a:srgbClr val="FA7B17"/>
          </p15:clr>
        </p15:guide>
        <p15:guide id="16" orient="horz" pos="2268">
          <p15:clr>
            <a:srgbClr val="FA7B17"/>
          </p15:clr>
        </p15:guide>
        <p15:guide id="17" orient="horz" pos="2494">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6_Отбивка 2 1 1">
  <p:cSld name="CUSTOM_2_1_2_1_1">
    <p:bg>
      <p:bgPr>
        <a:solidFill>
          <a:schemeClr val="lt1"/>
        </a:solidFill>
        <a:effectLst/>
      </p:bgPr>
    </p:bg>
    <p:spTree>
      <p:nvGrpSpPr>
        <p:cNvPr id="1" name="Shape 89"/>
        <p:cNvGrpSpPr/>
        <p:nvPr/>
      </p:nvGrpSpPr>
      <p:grpSpPr>
        <a:xfrm>
          <a:off x="0" y="0"/>
          <a:ext cx="0" cy="0"/>
          <a:chOff x="0" y="0"/>
          <a:chExt cx="0" cy="0"/>
        </a:xfrm>
      </p:grpSpPr>
      <p:pic>
        <p:nvPicPr>
          <p:cNvPr id="90" name="Google Shape;90;p40"/>
          <p:cNvPicPr preferRelativeResize="0"/>
          <p:nvPr/>
        </p:nvPicPr>
        <p:blipFill rotWithShape="1">
          <a:blip r:embed="rId2">
            <a:alphaModFix/>
          </a:blip>
          <a:srcRect/>
          <a:stretch/>
        </p:blipFill>
        <p:spPr>
          <a:xfrm>
            <a:off x="0" y="0"/>
            <a:ext cx="9144003" cy="5143501"/>
          </a:xfrm>
          <a:prstGeom prst="rect">
            <a:avLst/>
          </a:prstGeom>
          <a:noFill/>
          <a:ln>
            <a:noFill/>
          </a:ln>
        </p:spPr>
      </p:pic>
      <p:sp>
        <p:nvSpPr>
          <p:cNvPr id="91" name="Google Shape;91;p40"/>
          <p:cNvSpPr txBox="1">
            <a:spLocks noGrp="1"/>
          </p:cNvSpPr>
          <p:nvPr>
            <p:ph type="subTitle" idx="1"/>
          </p:nvPr>
        </p:nvSpPr>
        <p:spPr>
          <a:xfrm>
            <a:off x="540000" y="152400"/>
            <a:ext cx="5958000" cy="360000"/>
          </a:xfrm>
          <a:prstGeom prst="rect">
            <a:avLst/>
          </a:prstGeom>
          <a:noFill/>
          <a:ln>
            <a:noFill/>
          </a:ln>
        </p:spPr>
        <p:txBody>
          <a:bodyPr spcFirstLastPara="1" wrap="square" lIns="0" tIns="36000" rIns="0" bIns="36000" anchor="ctr" anchorCtr="0">
            <a:noAutofit/>
          </a:bodyPr>
          <a:lstStyle>
            <a:lvl1pPr marR="0" lvl="0" algn="l" rtl="0">
              <a:lnSpc>
                <a:spcPct val="100000"/>
              </a:lnSpc>
              <a:spcBef>
                <a:spcPts val="0"/>
              </a:spcBef>
              <a:spcAft>
                <a:spcPts val="0"/>
              </a:spcAft>
              <a:buClr>
                <a:schemeClr val="dk1"/>
              </a:buClr>
              <a:buSzPts val="1000"/>
              <a:buFont typeface="IBM Plex Sans"/>
              <a:buNone/>
              <a:defRPr sz="1000" b="0" i="0" u="none" strike="noStrike" cap="none">
                <a:solidFill>
                  <a:schemeClr val="dk1"/>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9pPr>
          </a:lstStyle>
          <a:p>
            <a:endParaRPr/>
          </a:p>
        </p:txBody>
      </p:sp>
      <p:pic>
        <p:nvPicPr>
          <p:cNvPr id="92" name="Google Shape;92;p40"/>
          <p:cNvPicPr preferRelativeResize="0"/>
          <p:nvPr/>
        </p:nvPicPr>
        <p:blipFill rotWithShape="1">
          <a:blip r:embed="rId3">
            <a:alphaModFix/>
          </a:blip>
          <a:srcRect/>
          <a:stretch/>
        </p:blipFill>
        <p:spPr>
          <a:xfrm>
            <a:off x="8604000" y="190613"/>
            <a:ext cx="291601" cy="283579"/>
          </a:xfrm>
          <a:prstGeom prst="rect">
            <a:avLst/>
          </a:prstGeom>
          <a:noFill/>
          <a:ln>
            <a:noFill/>
          </a:ln>
        </p:spPr>
      </p:pic>
      <p:pic>
        <p:nvPicPr>
          <p:cNvPr id="93" name="Google Shape;93;p40"/>
          <p:cNvPicPr preferRelativeResize="0"/>
          <p:nvPr/>
        </p:nvPicPr>
        <p:blipFill rotWithShape="1">
          <a:blip r:embed="rId4">
            <a:alphaModFix/>
          </a:blip>
          <a:srcRect/>
          <a:stretch/>
        </p:blipFill>
        <p:spPr>
          <a:xfrm>
            <a:off x="540000" y="4181575"/>
            <a:ext cx="421655" cy="359999"/>
          </a:xfrm>
          <a:prstGeom prst="rect">
            <a:avLst/>
          </a:prstGeom>
          <a:noFill/>
          <a:ln>
            <a:noFill/>
          </a:ln>
        </p:spPr>
      </p:pic>
      <p:sp>
        <p:nvSpPr>
          <p:cNvPr id="94" name="Google Shape;94;p40"/>
          <p:cNvSpPr txBox="1">
            <a:spLocks noGrp="1"/>
          </p:cNvSpPr>
          <p:nvPr>
            <p:ph type="title"/>
          </p:nvPr>
        </p:nvSpPr>
        <p:spPr>
          <a:xfrm>
            <a:off x="540000" y="1295695"/>
            <a:ext cx="3852000" cy="2552100"/>
          </a:xfrm>
          <a:prstGeom prst="rect">
            <a:avLst/>
          </a:prstGeom>
          <a:noFill/>
          <a:ln>
            <a:noFill/>
          </a:ln>
        </p:spPr>
        <p:txBody>
          <a:bodyPr spcFirstLastPara="1" wrap="square" lIns="0" tIns="91425" rIns="91425" bIns="91425" anchor="b" anchorCtr="0">
            <a:noAutofit/>
          </a:bodyPr>
          <a:lstStyle>
            <a:lvl1pPr marR="0" lvl="0" algn="l" rtl="0">
              <a:lnSpc>
                <a:spcPct val="100000"/>
              </a:lnSpc>
              <a:spcBef>
                <a:spcPts val="0"/>
              </a:spcBef>
              <a:spcAft>
                <a:spcPts val="0"/>
              </a:spcAft>
              <a:buClr>
                <a:schemeClr val="dk1"/>
              </a:buClr>
              <a:buSzPts val="3600"/>
              <a:buFont typeface="IBM Plex Sans"/>
              <a:buNone/>
              <a:defRPr sz="3600" b="0" i="0" u="none" strike="noStrike" cap="none">
                <a:solidFill>
                  <a:schemeClr val="dk1"/>
                </a:solidFill>
                <a:latin typeface="IBM Plex Sans"/>
                <a:ea typeface="IBM Plex Sans"/>
                <a:cs typeface="IBM Plex Sans"/>
                <a:sym typeface="IBM Plex Sans"/>
              </a:defRPr>
            </a:lvl1pPr>
            <a:lvl2pPr marR="0" lvl="1" algn="l" rtl="0">
              <a:lnSpc>
                <a:spcPct val="100000"/>
              </a:lnSpc>
              <a:spcBef>
                <a:spcPts val="0"/>
              </a:spcBef>
              <a:spcAft>
                <a:spcPts val="0"/>
              </a:spcAft>
              <a:buClr>
                <a:schemeClr val="lt1"/>
              </a:buClr>
              <a:buSzPts val="3600"/>
              <a:buFont typeface="IBM Plex Sans SemiBold"/>
              <a:buNone/>
              <a:defRPr sz="3600" b="0" i="0" u="none" strike="noStrike" cap="none">
                <a:solidFill>
                  <a:schemeClr val="lt1"/>
                </a:solidFill>
                <a:latin typeface="IBM Plex Sans SemiBold"/>
                <a:ea typeface="IBM Plex Sans SemiBold"/>
                <a:cs typeface="IBM Plex Sans SemiBold"/>
                <a:sym typeface="IBM Plex Sans SemiBold"/>
              </a:defRPr>
            </a:lvl2pPr>
            <a:lvl3pPr marR="0" lvl="2" algn="l" rtl="0">
              <a:lnSpc>
                <a:spcPct val="100000"/>
              </a:lnSpc>
              <a:spcBef>
                <a:spcPts val="0"/>
              </a:spcBef>
              <a:spcAft>
                <a:spcPts val="0"/>
              </a:spcAft>
              <a:buClr>
                <a:schemeClr val="lt1"/>
              </a:buClr>
              <a:buSzPts val="3600"/>
              <a:buFont typeface="IBM Plex Sans SemiBold"/>
              <a:buNone/>
              <a:defRPr sz="3600" b="0" i="0" u="none" strike="noStrike" cap="none">
                <a:solidFill>
                  <a:schemeClr val="lt1"/>
                </a:solidFill>
                <a:latin typeface="IBM Plex Sans SemiBold"/>
                <a:ea typeface="IBM Plex Sans SemiBold"/>
                <a:cs typeface="IBM Plex Sans SemiBold"/>
                <a:sym typeface="IBM Plex Sans SemiBold"/>
              </a:defRPr>
            </a:lvl3pPr>
            <a:lvl4pPr marR="0" lvl="3" algn="l" rtl="0">
              <a:lnSpc>
                <a:spcPct val="100000"/>
              </a:lnSpc>
              <a:spcBef>
                <a:spcPts val="0"/>
              </a:spcBef>
              <a:spcAft>
                <a:spcPts val="0"/>
              </a:spcAft>
              <a:buClr>
                <a:schemeClr val="lt1"/>
              </a:buClr>
              <a:buSzPts val="3600"/>
              <a:buFont typeface="IBM Plex Sans SemiBold"/>
              <a:buNone/>
              <a:defRPr sz="3600" b="0" i="0" u="none" strike="noStrike" cap="none">
                <a:solidFill>
                  <a:schemeClr val="lt1"/>
                </a:solidFill>
                <a:latin typeface="IBM Plex Sans SemiBold"/>
                <a:ea typeface="IBM Plex Sans SemiBold"/>
                <a:cs typeface="IBM Plex Sans SemiBold"/>
                <a:sym typeface="IBM Plex Sans SemiBold"/>
              </a:defRPr>
            </a:lvl4pPr>
            <a:lvl5pPr marR="0" lvl="4" algn="l" rtl="0">
              <a:lnSpc>
                <a:spcPct val="100000"/>
              </a:lnSpc>
              <a:spcBef>
                <a:spcPts val="0"/>
              </a:spcBef>
              <a:spcAft>
                <a:spcPts val="0"/>
              </a:spcAft>
              <a:buClr>
                <a:schemeClr val="lt1"/>
              </a:buClr>
              <a:buSzPts val="3600"/>
              <a:buFont typeface="IBM Plex Sans SemiBold"/>
              <a:buNone/>
              <a:defRPr sz="3600" b="0" i="0" u="none" strike="noStrike" cap="none">
                <a:solidFill>
                  <a:schemeClr val="lt1"/>
                </a:solidFill>
                <a:latin typeface="IBM Plex Sans SemiBold"/>
                <a:ea typeface="IBM Plex Sans SemiBold"/>
                <a:cs typeface="IBM Plex Sans SemiBold"/>
                <a:sym typeface="IBM Plex Sans SemiBold"/>
              </a:defRPr>
            </a:lvl5pPr>
            <a:lvl6pPr marR="0" lvl="5" algn="l" rtl="0">
              <a:lnSpc>
                <a:spcPct val="100000"/>
              </a:lnSpc>
              <a:spcBef>
                <a:spcPts val="0"/>
              </a:spcBef>
              <a:spcAft>
                <a:spcPts val="0"/>
              </a:spcAft>
              <a:buClr>
                <a:schemeClr val="lt1"/>
              </a:buClr>
              <a:buSzPts val="3600"/>
              <a:buFont typeface="IBM Plex Sans SemiBold"/>
              <a:buNone/>
              <a:defRPr sz="3600" b="0" i="0" u="none" strike="noStrike" cap="none">
                <a:solidFill>
                  <a:schemeClr val="lt1"/>
                </a:solidFill>
                <a:latin typeface="IBM Plex Sans SemiBold"/>
                <a:ea typeface="IBM Plex Sans SemiBold"/>
                <a:cs typeface="IBM Plex Sans SemiBold"/>
                <a:sym typeface="IBM Plex Sans SemiBold"/>
              </a:defRPr>
            </a:lvl6pPr>
            <a:lvl7pPr marR="0" lvl="6" algn="l" rtl="0">
              <a:lnSpc>
                <a:spcPct val="100000"/>
              </a:lnSpc>
              <a:spcBef>
                <a:spcPts val="0"/>
              </a:spcBef>
              <a:spcAft>
                <a:spcPts val="0"/>
              </a:spcAft>
              <a:buClr>
                <a:schemeClr val="lt1"/>
              </a:buClr>
              <a:buSzPts val="3600"/>
              <a:buFont typeface="IBM Plex Sans SemiBold"/>
              <a:buNone/>
              <a:defRPr sz="3600" b="0" i="0" u="none" strike="noStrike" cap="none">
                <a:solidFill>
                  <a:schemeClr val="lt1"/>
                </a:solidFill>
                <a:latin typeface="IBM Plex Sans SemiBold"/>
                <a:ea typeface="IBM Plex Sans SemiBold"/>
                <a:cs typeface="IBM Plex Sans SemiBold"/>
                <a:sym typeface="IBM Plex Sans SemiBold"/>
              </a:defRPr>
            </a:lvl7pPr>
            <a:lvl8pPr marR="0" lvl="7" algn="l" rtl="0">
              <a:lnSpc>
                <a:spcPct val="100000"/>
              </a:lnSpc>
              <a:spcBef>
                <a:spcPts val="0"/>
              </a:spcBef>
              <a:spcAft>
                <a:spcPts val="0"/>
              </a:spcAft>
              <a:buClr>
                <a:schemeClr val="lt1"/>
              </a:buClr>
              <a:buSzPts val="3600"/>
              <a:buFont typeface="IBM Plex Sans SemiBold"/>
              <a:buNone/>
              <a:defRPr sz="3600" b="0" i="0" u="none" strike="noStrike" cap="none">
                <a:solidFill>
                  <a:schemeClr val="lt1"/>
                </a:solidFill>
                <a:latin typeface="IBM Plex Sans SemiBold"/>
                <a:ea typeface="IBM Plex Sans SemiBold"/>
                <a:cs typeface="IBM Plex Sans SemiBold"/>
                <a:sym typeface="IBM Plex Sans SemiBold"/>
              </a:defRPr>
            </a:lvl8pPr>
            <a:lvl9pPr marR="0" lvl="8" algn="l" rtl="0">
              <a:lnSpc>
                <a:spcPct val="100000"/>
              </a:lnSpc>
              <a:spcBef>
                <a:spcPts val="0"/>
              </a:spcBef>
              <a:spcAft>
                <a:spcPts val="0"/>
              </a:spcAft>
              <a:buClr>
                <a:schemeClr val="lt1"/>
              </a:buClr>
              <a:buSzPts val="3600"/>
              <a:buFont typeface="IBM Plex Sans SemiBold"/>
              <a:buNone/>
              <a:defRPr sz="3600" b="0" i="0" u="none" strike="noStrike" cap="none">
                <a:solidFill>
                  <a:schemeClr val="lt1"/>
                </a:solidFill>
                <a:latin typeface="IBM Plex Sans SemiBold"/>
                <a:ea typeface="IBM Plex Sans SemiBold"/>
                <a:cs typeface="IBM Plex Sans SemiBold"/>
                <a:sym typeface="IBM Plex Sans Semi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 Пустой слайд (бежевый фон справа)">
  <p:cSld name="1_Title slide 5_2_1_12_1_1">
    <p:bg>
      <p:bgPr>
        <a:solidFill>
          <a:schemeClr val="lt1"/>
        </a:solidFill>
        <a:effectLst/>
      </p:bgPr>
    </p:bg>
    <p:spTree>
      <p:nvGrpSpPr>
        <p:cNvPr id="1" name="Shape 101"/>
        <p:cNvGrpSpPr/>
        <p:nvPr/>
      </p:nvGrpSpPr>
      <p:grpSpPr>
        <a:xfrm>
          <a:off x="0" y="0"/>
          <a:ext cx="0" cy="0"/>
          <a:chOff x="0" y="0"/>
          <a:chExt cx="0" cy="0"/>
        </a:xfrm>
      </p:grpSpPr>
      <p:sp>
        <p:nvSpPr>
          <p:cNvPr id="102" name="Google Shape;102;p42"/>
          <p:cNvSpPr/>
          <p:nvPr/>
        </p:nvSpPr>
        <p:spPr>
          <a:xfrm>
            <a:off x="4572000" y="0"/>
            <a:ext cx="4572000" cy="51435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2"/>
          <p:cNvSpPr txBox="1">
            <a:spLocks noGrp="1"/>
          </p:cNvSpPr>
          <p:nvPr>
            <p:ph type="subTitle" idx="1"/>
          </p:nvPr>
        </p:nvSpPr>
        <p:spPr>
          <a:xfrm>
            <a:off x="540000" y="152400"/>
            <a:ext cx="4032000" cy="360000"/>
          </a:xfrm>
          <a:prstGeom prst="rect">
            <a:avLst/>
          </a:prstGeom>
          <a:noFill/>
          <a:ln>
            <a:noFill/>
          </a:ln>
        </p:spPr>
        <p:txBody>
          <a:bodyPr spcFirstLastPara="1" wrap="square" lIns="0" tIns="36000" rIns="0" bIns="36000" anchor="ctr" anchorCtr="0">
            <a:noAutofit/>
          </a:bodyPr>
          <a:lstStyle>
            <a:lvl1pPr marR="0" lvl="0" algn="l" rtl="0">
              <a:lnSpc>
                <a:spcPct val="100000"/>
              </a:lnSpc>
              <a:spcBef>
                <a:spcPts val="0"/>
              </a:spcBef>
              <a:spcAft>
                <a:spcPts val="0"/>
              </a:spcAft>
              <a:buClr>
                <a:schemeClr val="dk2"/>
              </a:buClr>
              <a:buSzPts val="1000"/>
              <a:buFont typeface="IBM Plex Sans"/>
              <a:buNone/>
              <a:defRPr sz="1000" b="0" i="0" u="none" strike="noStrike" cap="none">
                <a:solidFill>
                  <a:schemeClr val="dk2"/>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2pPr>
            <a:lvl3pPr marR="0" lvl="2"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3pPr>
            <a:lvl4pPr marR="0" lvl="3"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4pPr>
            <a:lvl5pPr marR="0" lvl="4"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5pPr>
            <a:lvl6pPr marR="0" lvl="5"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6pPr>
            <a:lvl7pPr marR="0" lvl="6"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7pPr>
            <a:lvl8pPr marR="0" lvl="7"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8pPr>
            <a:lvl9pPr marR="0" lvl="8" algn="l" rtl="0">
              <a:lnSpc>
                <a:spcPct val="100000"/>
              </a:lnSpc>
              <a:spcBef>
                <a:spcPts val="0"/>
              </a:spcBef>
              <a:spcAft>
                <a:spcPts val="0"/>
              </a:spcAft>
              <a:buClr>
                <a:srgbClr val="000000"/>
              </a:buClr>
              <a:buSzPts val="1400"/>
              <a:buFont typeface="IBM Plex Sans"/>
              <a:buNone/>
              <a:defRPr sz="1400" b="0" i="0" u="none" strike="noStrike" cap="none">
                <a:solidFill>
                  <a:srgbClr val="000000"/>
                </a:solidFill>
                <a:latin typeface="IBM Plex Sans"/>
                <a:ea typeface="IBM Plex Sans"/>
                <a:cs typeface="IBM Plex Sans"/>
                <a:sym typeface="IBM Plex Sans"/>
              </a:defRPr>
            </a:lvl9pPr>
          </a:lstStyle>
          <a:p>
            <a:endParaRPr/>
          </a:p>
        </p:txBody>
      </p:sp>
      <p:pic>
        <p:nvPicPr>
          <p:cNvPr id="104" name="Google Shape;104;p42"/>
          <p:cNvPicPr preferRelativeResize="0"/>
          <p:nvPr/>
        </p:nvPicPr>
        <p:blipFill rotWithShape="1">
          <a:blip r:embed="rId2">
            <a:alphaModFix/>
          </a:blip>
          <a:srcRect/>
          <a:stretch/>
        </p:blipFill>
        <p:spPr>
          <a:xfrm>
            <a:off x="8604000" y="186600"/>
            <a:ext cx="291600" cy="291600"/>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40">
          <p15:clr>
            <a:srgbClr val="FA7B17"/>
          </p15:clr>
        </p15:guide>
        <p15:guide id="2" pos="5420">
          <p15:clr>
            <a:srgbClr val="FA7B17"/>
          </p15:clr>
        </p15:guide>
        <p15:guide id="3" orient="horz" pos="2948">
          <p15:clr>
            <a:srgbClr val="FA7B17"/>
          </p15:clr>
        </p15:guide>
        <p15:guide id="4" orient="horz" pos="227">
          <p15:clr>
            <a:srgbClr val="FA7B17"/>
          </p15:clr>
        </p15:guide>
        <p15:guide id="5" orient="horz" pos="454">
          <p15:clr>
            <a:srgbClr val="FA7B17"/>
          </p15:clr>
        </p15:guide>
        <p15:guide id="6" pos="2767">
          <p15:clr>
            <a:srgbClr val="FA7B17"/>
          </p15:clr>
        </p15:guide>
        <p15:guide id="7" pos="1667">
          <p15:clr>
            <a:srgbClr val="FA7B17"/>
          </p15:clr>
        </p15:guide>
        <p15:guide id="8" pos="2993">
          <p15:clr>
            <a:srgbClr val="FA7B17"/>
          </p15:clr>
        </p15:guide>
        <p15:guide id="9" pos="4093">
          <p15:clr>
            <a:srgbClr val="FA7B17"/>
          </p15:clr>
        </p15:guide>
        <p15:guide id="10" pos="4320">
          <p15:clr>
            <a:srgbClr val="FA7B17"/>
          </p15:clr>
        </p15:guide>
        <p15:guide id="11" pos="1440">
          <p15:clr>
            <a:srgbClr val="FA7B17"/>
          </p15:clr>
        </p15:guide>
        <p15:guide id="12" orient="horz" pos="1134">
          <p15:clr>
            <a:srgbClr val="FA7B17"/>
          </p15:clr>
        </p15:guide>
        <p15:guide id="13" orient="horz" pos="907">
          <p15:clr>
            <a:srgbClr val="FA7B17"/>
          </p15:clr>
        </p15:guide>
        <p15:guide id="14" orient="horz" pos="1587">
          <p15:clr>
            <a:srgbClr val="FA7B17"/>
          </p15:clr>
        </p15:guide>
        <p15:guide id="15" orient="horz" pos="1814">
          <p15:clr>
            <a:srgbClr val="FA7B17"/>
          </p15:clr>
        </p15:guide>
        <p15:guide id="16" orient="horz" pos="2268">
          <p15:clr>
            <a:srgbClr val="FA7B17"/>
          </p15:clr>
        </p15:guide>
        <p15:guide id="17" orient="horz" pos="2494">
          <p15:clr>
            <a:srgbClr val="FA7B17"/>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7" r:id="rId4"/>
    <p:sldLayoutId id="2147483660" r:id="rId5"/>
    <p:sldLayoutId id="214748366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7"/>
          <p:cNvSpPr txBox="1">
            <a:spLocks noGrp="1"/>
          </p:cNvSpPr>
          <p:nvPr>
            <p:ph type="title"/>
          </p:nvPr>
        </p:nvSpPr>
        <p:spPr>
          <a:xfrm>
            <a:off x="540000" y="720000"/>
            <a:ext cx="3852000" cy="2552100"/>
          </a:xfrm>
          <a:prstGeom prst="rect">
            <a:avLst/>
          </a:prstGeom>
          <a:noFill/>
          <a:ln>
            <a:noFill/>
          </a:ln>
        </p:spPr>
        <p:txBody>
          <a:bodyPr spcFirstLastPara="1" wrap="square" lIns="0" tIns="0" rIns="0" bIns="0" anchor="b" anchorCtr="0">
            <a:noAutofit/>
          </a:bodyPr>
          <a:lstStyle/>
          <a:p>
            <a:pPr lvl="0"/>
            <a:r>
              <a:rPr lang="ru-RU" sz="2000" b="1" dirty="0" smtClean="0"/>
              <a:t>Программа по автоматическому внесению персональных данных получателей услуг в установленные формы документов формата </a:t>
            </a:r>
            <a:r>
              <a:rPr lang="en-US" sz="2000" b="1" dirty="0" err="1" smtClean="0"/>
              <a:t>docx</a:t>
            </a:r>
            <a:endParaRPr sz="2000"/>
          </a:p>
        </p:txBody>
      </p:sp>
      <p:sp>
        <p:nvSpPr>
          <p:cNvPr id="154" name="Google Shape;154;p7"/>
          <p:cNvSpPr txBox="1">
            <a:spLocks noGrp="1"/>
          </p:cNvSpPr>
          <p:nvPr>
            <p:ph type="subTitle" idx="1"/>
          </p:nvPr>
        </p:nvSpPr>
        <p:spPr>
          <a:xfrm>
            <a:off x="540000" y="3272200"/>
            <a:ext cx="3852000" cy="1138743"/>
          </a:xfrm>
          <a:prstGeom prst="rect">
            <a:avLst/>
          </a:prstGeom>
          <a:noFill/>
          <a:ln>
            <a:noFill/>
          </a:ln>
        </p:spPr>
        <p:txBody>
          <a:bodyPr spcFirstLastPara="1" wrap="square" lIns="0" tIns="91425" rIns="91425" bIns="91425" anchor="t" anchorCtr="0">
            <a:spAutoFit/>
          </a:bodyPr>
          <a:lstStyle/>
          <a:p>
            <a:pPr marL="0" lvl="0" indent="0" algn="l" rtl="0">
              <a:lnSpc>
                <a:spcPct val="100000"/>
              </a:lnSpc>
              <a:spcBef>
                <a:spcPts val="0"/>
              </a:spcBef>
              <a:spcAft>
                <a:spcPts val="0"/>
              </a:spcAft>
              <a:buSzPts val="1000"/>
              <a:buNone/>
            </a:pPr>
            <a:r>
              <a:rPr lang="ru" sz="1600" dirty="0" smtClean="0">
                <a:solidFill>
                  <a:schemeClr val="accent2"/>
                </a:solidFill>
              </a:rPr>
              <a:t>Создание графического приложения на основе </a:t>
            </a:r>
            <a:r>
              <a:rPr lang="en-US" sz="1600" dirty="0" err="1" smtClean="0">
                <a:solidFill>
                  <a:schemeClr val="accent2"/>
                </a:solidFill>
              </a:rPr>
              <a:t>JavaFX</a:t>
            </a:r>
            <a:r>
              <a:rPr lang="ru" dirty="0">
                <a:solidFill>
                  <a:schemeClr val="accent2"/>
                </a:solidFill>
              </a:rPr>
              <a:t/>
            </a:r>
            <a:br>
              <a:rPr lang="ru" dirty="0">
                <a:solidFill>
                  <a:schemeClr val="accent2"/>
                </a:solidFill>
              </a:rPr>
            </a:br>
            <a:r>
              <a:rPr lang="ru-RU" dirty="0" smtClean="0">
                <a:solidFill>
                  <a:schemeClr val="bg1"/>
                </a:solidFill>
              </a:rPr>
              <a:t>В данной работе будет создана программа для автоматического заполнения нескольких шаблонов документов формата </a:t>
            </a:r>
            <a:r>
              <a:rPr lang="en-US" dirty="0" err="1" smtClean="0">
                <a:solidFill>
                  <a:schemeClr val="bg1"/>
                </a:solidFill>
              </a:rPr>
              <a:t>docx</a:t>
            </a:r>
            <a:r>
              <a:rPr lang="ru-RU" dirty="0" smtClean="0">
                <a:solidFill>
                  <a:schemeClr val="bg1"/>
                </a:solidFill>
              </a:rPr>
              <a:t> одинаковой информацией</a:t>
            </a:r>
            <a:endParaRPr sz="1000">
              <a:solidFill>
                <a:schemeClr val="bg1"/>
              </a:solidFill>
            </a:endParaRPr>
          </a:p>
        </p:txBody>
      </p:sp>
      <p:pic>
        <p:nvPicPr>
          <p:cNvPr id="1026" name="Picture 2" descr="C:\Users\александр\Desktop\ДИПЛОМ Geekbrains\Презентация\javafx_logo_color_1r.jpg"/>
          <p:cNvPicPr>
            <a:picLocks noChangeAspect="1" noChangeArrowheads="1"/>
          </p:cNvPicPr>
          <p:nvPr/>
        </p:nvPicPr>
        <p:blipFill>
          <a:blip r:embed="rId3"/>
          <a:srcRect/>
          <a:stretch>
            <a:fillRect/>
          </a:stretch>
        </p:blipFill>
        <p:spPr bwMode="auto">
          <a:xfrm>
            <a:off x="4410756" y="1560667"/>
            <a:ext cx="4500956" cy="22504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subTitle" idx="1"/>
          </p:nvPr>
        </p:nvSpPr>
        <p:spPr>
          <a:xfrm>
            <a:off x="540000" y="1260000"/>
            <a:ext cx="8064000" cy="3240000"/>
          </a:xfrm>
          <a:prstGeom prst="rect">
            <a:avLst/>
          </a:prstGeom>
          <a:noFill/>
          <a:ln>
            <a:noFill/>
          </a:ln>
        </p:spPr>
        <p:txBody>
          <a:bodyPr spcFirstLastPara="1" wrap="square" lIns="0" tIns="0" rIns="0" bIns="0" anchor="t" anchorCtr="0">
            <a:noAutofit/>
          </a:bodyPr>
          <a:lstStyle/>
          <a:p>
            <a:r>
              <a:rPr lang="ru-RU" dirty="0" smtClean="0"/>
              <a:t>В дальнейшем хотелось бы развивать свой проект в 2-х направлениях</a:t>
            </a:r>
            <a:r>
              <a:rPr lang="en-US" dirty="0" smtClean="0"/>
              <a:t>:</a:t>
            </a:r>
          </a:p>
          <a:p>
            <a:endParaRPr lang="ru-RU" dirty="0" smtClean="0"/>
          </a:p>
          <a:p>
            <a:pPr marL="228600" indent="-228600">
              <a:buAutoNum type="arabicParenR"/>
            </a:pPr>
            <a:r>
              <a:rPr lang="ru-RU" dirty="0" smtClean="0"/>
              <a:t>Создание </a:t>
            </a:r>
            <a:r>
              <a:rPr lang="ru-RU" dirty="0" smtClean="0"/>
              <a:t>большей функциональности внутри самой программы (добавление функции прикрепления сканов документов, отправки документов на печать</a:t>
            </a:r>
            <a:r>
              <a:rPr lang="ru-RU" dirty="0" smtClean="0"/>
              <a:t>). </a:t>
            </a:r>
          </a:p>
          <a:p>
            <a:pPr marL="228600" indent="-228600">
              <a:buAutoNum type="arabicParenR"/>
            </a:pPr>
            <a:endParaRPr lang="ru-RU" dirty="0" smtClean="0"/>
          </a:p>
          <a:p>
            <a:r>
              <a:rPr lang="ru-RU" dirty="0" smtClean="0"/>
              <a:t>2) </a:t>
            </a:r>
            <a:r>
              <a:rPr lang="ru-RU" dirty="0" smtClean="0"/>
              <a:t>  Создание </a:t>
            </a:r>
            <a:r>
              <a:rPr lang="ru-RU" dirty="0" smtClean="0"/>
              <a:t>сети между компьютерами с установленной программой. Будет один основной компьютер и множество второстепенных, отправляющих созданные документы на основной. По задумке, второстепенные компьютеры, находящиеся в отдаленных территориях, будут отправлять документы на основной. А специалист, работающий на основном устройстве, будет распечатывать готовые образцы и отдавать их на подпись руководителю организации. </a:t>
            </a:r>
            <a:endParaRPr/>
          </a:p>
        </p:txBody>
      </p:sp>
      <p:sp>
        <p:nvSpPr>
          <p:cNvPr id="194" name="Google Shape;194;p13"/>
          <p:cNvSpPr txBox="1">
            <a:spLocks noGrp="1"/>
          </p:cNvSpPr>
          <p:nvPr>
            <p:ph type="title"/>
          </p:nvPr>
        </p:nvSpPr>
        <p:spPr>
          <a:xfrm>
            <a:off x="540000" y="720000"/>
            <a:ext cx="8064000" cy="282600"/>
          </a:xfrm>
          <a:prstGeom prst="rect">
            <a:avLst/>
          </a:prstGeom>
          <a:noFill/>
          <a:ln>
            <a:noFill/>
          </a:ln>
        </p:spPr>
        <p:txBody>
          <a:bodyPr spcFirstLastPara="1" wrap="square" lIns="0" tIns="5425" rIns="0" bIns="0" anchor="t" anchorCtr="0">
            <a:spAutoFit/>
          </a:bodyPr>
          <a:lstStyle/>
          <a:p>
            <a:pPr marL="0" lvl="0" indent="0" algn="l" rtl="0">
              <a:lnSpc>
                <a:spcPct val="100000"/>
              </a:lnSpc>
              <a:spcBef>
                <a:spcPts val="0"/>
              </a:spcBef>
              <a:spcAft>
                <a:spcPts val="0"/>
              </a:spcAft>
              <a:buSzPts val="600"/>
              <a:buNone/>
            </a:pPr>
            <a:r>
              <a:rPr lang="ru" dirty="0">
                <a:solidFill>
                  <a:schemeClr val="dk1"/>
                </a:solidFill>
              </a:rPr>
              <a:t>Идеи на будущее</a:t>
            </a:r>
            <a:endParaRPr>
              <a:solidFill>
                <a:schemeClr val="dk1"/>
              </a:solidFill>
              <a:latin typeface="IBM Plex Sans SemiBold"/>
              <a:ea typeface="IBM Plex Sans SemiBold"/>
              <a:cs typeface="IBM Plex Sans SemiBold"/>
              <a:sym typeface="IBM Plex Sans SemiBo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8"/>
          <p:cNvSpPr txBox="1">
            <a:spLocks noGrp="1"/>
          </p:cNvSpPr>
          <p:nvPr>
            <p:ph type="subTitle" idx="4"/>
          </p:nvPr>
        </p:nvSpPr>
        <p:spPr>
          <a:xfrm>
            <a:off x="540000" y="152400"/>
            <a:ext cx="5958000" cy="360000"/>
          </a:xfrm>
          <a:prstGeom prst="rect">
            <a:avLst/>
          </a:prstGeom>
          <a:noFill/>
          <a:ln>
            <a:noFill/>
          </a:ln>
        </p:spPr>
        <p:txBody>
          <a:bodyPr spcFirstLastPara="1" wrap="square" lIns="0" tIns="36000" rIns="0" bIns="36000" anchor="ctr" anchorCtr="0">
            <a:noAutofit/>
          </a:bodyPr>
          <a:lstStyle/>
          <a:p>
            <a:pPr marL="12700" marR="1181100" lvl="0" indent="0" algn="l" rtl="0">
              <a:lnSpc>
                <a:spcPct val="85000"/>
              </a:lnSpc>
              <a:spcBef>
                <a:spcPts val="0"/>
              </a:spcBef>
              <a:spcAft>
                <a:spcPts val="0"/>
              </a:spcAft>
              <a:buSzPts val="1000"/>
              <a:buNone/>
            </a:pPr>
            <a:r>
              <a:rPr lang="ru" dirty="0"/>
              <a:t>Давайте знакомиться!</a:t>
            </a:r>
            <a:endParaRPr/>
          </a:p>
        </p:txBody>
      </p:sp>
      <p:sp>
        <p:nvSpPr>
          <p:cNvPr id="162" name="Google Shape;162;p8"/>
          <p:cNvSpPr txBox="1">
            <a:spLocks noGrp="1"/>
          </p:cNvSpPr>
          <p:nvPr>
            <p:ph type="title"/>
          </p:nvPr>
        </p:nvSpPr>
        <p:spPr>
          <a:xfrm>
            <a:off x="3805200" y="720000"/>
            <a:ext cx="4798800" cy="235500"/>
          </a:xfrm>
          <a:prstGeom prst="rect">
            <a:avLst/>
          </a:prstGeom>
          <a:noFill/>
          <a:ln>
            <a:noFill/>
          </a:ln>
        </p:spPr>
        <p:txBody>
          <a:bodyPr spcFirstLastPara="1" wrap="square" lIns="0" tIns="0" rIns="0" bIns="0" anchor="t" anchorCtr="0">
            <a:spAutoFit/>
          </a:bodyPr>
          <a:lstStyle/>
          <a:p>
            <a:pPr marL="0" lvl="0" indent="0" algn="l" rtl="0">
              <a:lnSpc>
                <a:spcPct val="85000"/>
              </a:lnSpc>
              <a:spcBef>
                <a:spcPts val="0"/>
              </a:spcBef>
              <a:spcAft>
                <a:spcPts val="0"/>
              </a:spcAft>
              <a:buSzPts val="2400"/>
              <a:buNone/>
            </a:pPr>
            <a:r>
              <a:rPr lang="ru" sz="1800" dirty="0" smtClean="0">
                <a:solidFill>
                  <a:schemeClr val="dk1"/>
                </a:solidFill>
              </a:rPr>
              <a:t>Александр Чиртик</a:t>
            </a:r>
            <a:endParaRPr sz="1800"/>
          </a:p>
        </p:txBody>
      </p:sp>
      <p:sp>
        <p:nvSpPr>
          <p:cNvPr id="163" name="Google Shape;163;p8"/>
          <p:cNvSpPr txBox="1">
            <a:spLocks noGrp="1"/>
          </p:cNvSpPr>
          <p:nvPr>
            <p:ph type="subTitle" idx="1"/>
          </p:nvPr>
        </p:nvSpPr>
        <p:spPr>
          <a:xfrm>
            <a:off x="3805200" y="1029150"/>
            <a:ext cx="4798800" cy="212366"/>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SzPts val="1400"/>
              <a:buNone/>
            </a:pPr>
            <a:r>
              <a:rPr lang="ru" sz="1200" dirty="0" smtClean="0">
                <a:solidFill>
                  <a:schemeClr val="dk2"/>
                </a:solidFill>
              </a:rPr>
              <a:t>Разработчик - Программист, 2022</a:t>
            </a:r>
            <a:endParaRPr sz="1200">
              <a:solidFill>
                <a:schemeClr val="dk2"/>
              </a:solidFill>
            </a:endParaRPr>
          </a:p>
        </p:txBody>
      </p:sp>
      <p:sp>
        <p:nvSpPr>
          <p:cNvPr id="164" name="Google Shape;164;p8"/>
          <p:cNvSpPr txBox="1">
            <a:spLocks noGrp="1"/>
          </p:cNvSpPr>
          <p:nvPr>
            <p:ph type="subTitle" idx="2"/>
          </p:nvPr>
        </p:nvSpPr>
        <p:spPr>
          <a:xfrm>
            <a:off x="3805200" y="1440000"/>
            <a:ext cx="4798800" cy="1530675"/>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SzPts val="1400"/>
              <a:buNone/>
            </a:pPr>
            <a:r>
              <a:rPr lang="ru" sz="1200" dirty="0">
                <a:solidFill>
                  <a:schemeClr val="dk1"/>
                </a:solidFill>
              </a:rPr>
              <a:t>Немного о себе. Краткое описание  </a:t>
            </a:r>
            <a:br>
              <a:rPr lang="ru" sz="1200" dirty="0">
                <a:solidFill>
                  <a:schemeClr val="dk1"/>
                </a:solidFill>
              </a:rPr>
            </a:br>
            <a:r>
              <a:rPr lang="ru" sz="1200" dirty="0">
                <a:solidFill>
                  <a:schemeClr val="dk1"/>
                </a:solidFill>
              </a:rPr>
              <a:t>в несколько строк:</a:t>
            </a:r>
            <a:endParaRPr sz="1200">
              <a:solidFill>
                <a:schemeClr val="dk1"/>
              </a:solidFill>
            </a:endParaRPr>
          </a:p>
          <a:p>
            <a:pPr marL="0" marR="0" lvl="0" indent="0" algn="l" rtl="0">
              <a:lnSpc>
                <a:spcPct val="115000"/>
              </a:lnSpc>
              <a:spcBef>
                <a:spcPts val="0"/>
              </a:spcBef>
              <a:spcAft>
                <a:spcPts val="0"/>
              </a:spcAft>
              <a:buSzPts val="1400"/>
              <a:buNone/>
            </a:pPr>
            <a:endParaRPr sz="1200">
              <a:solidFill>
                <a:schemeClr val="dk1"/>
              </a:solidFill>
            </a:endParaRPr>
          </a:p>
          <a:p>
            <a:pPr marL="374399" lvl="0" indent="-306599" algn="l" rtl="0">
              <a:lnSpc>
                <a:spcPct val="115000"/>
              </a:lnSpc>
              <a:spcBef>
                <a:spcPts val="0"/>
              </a:spcBef>
              <a:spcAft>
                <a:spcPts val="0"/>
              </a:spcAft>
              <a:buClr>
                <a:schemeClr val="accent1"/>
              </a:buClr>
              <a:buSzPts val="1200"/>
              <a:buFont typeface="IBM Plex Sans"/>
              <a:buChar char="💥"/>
            </a:pPr>
            <a:r>
              <a:rPr lang="ru" sz="1200" dirty="0" smtClean="0">
                <a:solidFill>
                  <a:schemeClr val="dk1"/>
                </a:solidFill>
              </a:rPr>
              <a:t>Проживаю в городе Кемерово</a:t>
            </a:r>
            <a:endParaRPr sz="1200">
              <a:solidFill>
                <a:schemeClr val="dk1"/>
              </a:solidFill>
            </a:endParaRPr>
          </a:p>
          <a:p>
            <a:pPr marL="374399" lvl="0" indent="-306599" algn="l" rtl="0">
              <a:lnSpc>
                <a:spcPct val="115000"/>
              </a:lnSpc>
              <a:spcBef>
                <a:spcPts val="1000"/>
              </a:spcBef>
              <a:spcAft>
                <a:spcPts val="0"/>
              </a:spcAft>
              <a:buClr>
                <a:schemeClr val="accent1"/>
              </a:buClr>
              <a:buSzPts val="1200"/>
              <a:buFont typeface="IBM Plex Sans"/>
              <a:buChar char="💥"/>
            </a:pPr>
            <a:r>
              <a:rPr lang="ru-RU" sz="1200" dirty="0" smtClean="0">
                <a:solidFill>
                  <a:schemeClr val="dk1"/>
                </a:solidFill>
              </a:rPr>
              <a:t>Высшее образование по направлению «Политология»</a:t>
            </a:r>
            <a:endParaRPr sz="1200">
              <a:solidFill>
                <a:schemeClr val="dk1"/>
              </a:solidFill>
            </a:endParaRPr>
          </a:p>
          <a:p>
            <a:pPr marL="374399" lvl="0" indent="-306599" algn="l" rtl="0">
              <a:lnSpc>
                <a:spcPct val="115000"/>
              </a:lnSpc>
              <a:spcBef>
                <a:spcPts val="1000"/>
              </a:spcBef>
              <a:spcAft>
                <a:spcPts val="0"/>
              </a:spcAft>
              <a:buClr>
                <a:schemeClr val="accent1"/>
              </a:buClr>
              <a:buSzPts val="1200"/>
              <a:buFont typeface="IBM Plex Sans"/>
              <a:buChar char="💥"/>
            </a:pPr>
            <a:r>
              <a:rPr lang="ru" sz="1200" dirty="0" smtClean="0">
                <a:solidFill>
                  <a:schemeClr val="dk1"/>
                </a:solidFill>
              </a:rPr>
              <a:t>Увлекаюсь радиоэлектроникой </a:t>
            </a:r>
            <a:endParaRPr sz="1200">
              <a:solidFill>
                <a:schemeClr val="dk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9"/>
          <p:cNvSpPr txBox="1">
            <a:spLocks noGrp="1"/>
          </p:cNvSpPr>
          <p:nvPr>
            <p:ph type="subTitle" idx="1"/>
          </p:nvPr>
        </p:nvSpPr>
        <p:spPr>
          <a:xfrm>
            <a:off x="540000" y="1260000"/>
            <a:ext cx="8064000" cy="32400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ru-RU" dirty="0" smtClean="0">
                <a:solidFill>
                  <a:schemeClr val="dk1"/>
                </a:solidFill>
                <a:highlight>
                  <a:schemeClr val="lt1"/>
                </a:highlight>
              </a:rPr>
              <a:t>Актуальность</a:t>
            </a:r>
          </a:p>
          <a:p>
            <a:pPr marL="0" lvl="0" indent="0" algn="l" rtl="0">
              <a:lnSpc>
                <a:spcPct val="115000"/>
              </a:lnSpc>
              <a:spcBef>
                <a:spcPts val="0"/>
              </a:spcBef>
              <a:spcAft>
                <a:spcPts val="0"/>
              </a:spcAft>
              <a:buClr>
                <a:schemeClr val="dk1"/>
              </a:buClr>
              <a:buSzPts val="1100"/>
              <a:buFont typeface="Arial"/>
              <a:buNone/>
            </a:pPr>
            <a:r>
              <a:rPr lang="ru-RU" dirty="0" smtClean="0">
                <a:solidFill>
                  <a:schemeClr val="dk1"/>
                </a:solidFill>
                <a:highlight>
                  <a:schemeClr val="lt1"/>
                </a:highlight>
              </a:rPr>
              <a:t>В рамках своей деятельности я часто встречался с проблемой заполнения множества шаблонов однотипной информацией. Ко мне приходили получатели услуг, а я должен был внести их персональные данные в большое количество заранее установленных форм. Необходимые данные из формы в форму повторялись. Делать это приходилось вручную. Поэтому я решил разработать собственную программу, которая позволит автоматически вставлять данные, внесенные в программу только один раз, во все необходимые шаблоны. </a:t>
            </a:r>
          </a:p>
          <a:p>
            <a:pPr marL="0" lvl="0" indent="0" algn="l" rtl="0">
              <a:lnSpc>
                <a:spcPct val="115000"/>
              </a:lnSpc>
              <a:spcBef>
                <a:spcPts val="0"/>
              </a:spcBef>
              <a:spcAft>
                <a:spcPts val="0"/>
              </a:spcAft>
              <a:buClr>
                <a:schemeClr val="dk1"/>
              </a:buClr>
              <a:buSzPts val="1100"/>
              <a:buFont typeface="Arial"/>
              <a:buNone/>
            </a:pPr>
            <a:endParaRPr lang="ru-RU" dirty="0" smtClean="0">
              <a:solidFill>
                <a:schemeClr val="dk1"/>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ru-RU" dirty="0" smtClean="0">
                <a:solidFill>
                  <a:schemeClr val="dk1"/>
                </a:solidFill>
                <a:highlight>
                  <a:schemeClr val="lt1"/>
                </a:highlight>
              </a:rPr>
              <a:t>Цель</a:t>
            </a:r>
          </a:p>
          <a:p>
            <a:pPr lvl="0">
              <a:lnSpc>
                <a:spcPct val="115000"/>
              </a:lnSpc>
              <a:buClr>
                <a:schemeClr val="dk1"/>
              </a:buClr>
              <a:buSzPts val="1100"/>
            </a:pPr>
            <a:r>
              <a:rPr lang="ru-RU" dirty="0" smtClean="0">
                <a:solidFill>
                  <a:schemeClr val="dk1"/>
                </a:solidFill>
                <a:highlight>
                  <a:schemeClr val="lt1"/>
                </a:highlight>
              </a:rPr>
              <a:t> С</a:t>
            </a:r>
            <a:r>
              <a:rPr lang="ru-RU" dirty="0" smtClean="0"/>
              <a:t>оздание рабочего прототипа </a:t>
            </a:r>
            <a:r>
              <a:rPr lang="ru-RU" dirty="0" err="1" smtClean="0"/>
              <a:t>десктопного</a:t>
            </a:r>
            <a:r>
              <a:rPr lang="ru-RU" dirty="0" smtClean="0"/>
              <a:t> приложения, которое сможет одновременно переносить информацию из интерфейса ввода данных в шаблоны документов формата </a:t>
            </a:r>
            <a:r>
              <a:rPr lang="en-US" dirty="0" err="1" smtClean="0"/>
              <a:t>docx</a:t>
            </a:r>
            <a:r>
              <a:rPr lang="ru-RU" dirty="0" smtClean="0"/>
              <a:t> и базу данных </a:t>
            </a:r>
            <a:r>
              <a:rPr lang="en-US" dirty="0" err="1" smtClean="0"/>
              <a:t>MySQL</a:t>
            </a:r>
            <a:r>
              <a:rPr lang="ru-RU" dirty="0" smtClean="0"/>
              <a:t>.</a:t>
            </a:r>
            <a:endParaRPr>
              <a:solidFill>
                <a:schemeClr val="dk1"/>
              </a:solidFill>
              <a:highlight>
                <a:schemeClr val="lt1"/>
              </a:highlight>
            </a:endParaRPr>
          </a:p>
        </p:txBody>
      </p:sp>
      <p:sp>
        <p:nvSpPr>
          <p:cNvPr id="170" name="Google Shape;170;p9"/>
          <p:cNvSpPr txBox="1">
            <a:spLocks noGrp="1"/>
          </p:cNvSpPr>
          <p:nvPr>
            <p:ph type="title"/>
          </p:nvPr>
        </p:nvSpPr>
        <p:spPr>
          <a:xfrm>
            <a:off x="540000" y="720000"/>
            <a:ext cx="8064000" cy="282600"/>
          </a:xfrm>
          <a:prstGeom prst="rect">
            <a:avLst/>
          </a:prstGeom>
          <a:noFill/>
          <a:ln>
            <a:noFill/>
          </a:ln>
        </p:spPr>
        <p:txBody>
          <a:bodyPr spcFirstLastPara="1" wrap="square" lIns="0" tIns="5425" rIns="0" bIns="0" anchor="t" anchorCtr="0">
            <a:spAutoFit/>
          </a:bodyPr>
          <a:lstStyle/>
          <a:p>
            <a:pPr marL="0" lvl="0" indent="0" algn="l" rtl="0">
              <a:lnSpc>
                <a:spcPct val="100000"/>
              </a:lnSpc>
              <a:spcBef>
                <a:spcPts val="0"/>
              </a:spcBef>
              <a:spcAft>
                <a:spcPts val="0"/>
              </a:spcAft>
              <a:buSzPts val="600"/>
              <a:buNone/>
            </a:pPr>
            <a:r>
              <a:rPr lang="ru">
                <a:solidFill>
                  <a:schemeClr val="dk1"/>
                </a:solidFill>
              </a:rPr>
              <a:t>Поставленная задача</a:t>
            </a:r>
            <a:endParaRPr>
              <a:solidFill>
                <a:schemeClr val="dk1"/>
              </a:solidFill>
              <a:latin typeface="IBM Plex Sans SemiBold"/>
              <a:ea typeface="IBM Plex Sans SemiBold"/>
              <a:cs typeface="IBM Plex Sans SemiBold"/>
              <a:sym typeface="IBM Plex Sans SemiBo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6" name="Google Shape;176;p10"/>
          <p:cNvSpPr txBox="1">
            <a:spLocks noGrp="1"/>
          </p:cNvSpPr>
          <p:nvPr>
            <p:ph type="title"/>
          </p:nvPr>
        </p:nvSpPr>
        <p:spPr>
          <a:xfrm>
            <a:off x="540000" y="720000"/>
            <a:ext cx="8064000" cy="282477"/>
          </a:xfrm>
          <a:prstGeom prst="rect">
            <a:avLst/>
          </a:prstGeom>
          <a:noFill/>
          <a:ln>
            <a:noFill/>
          </a:ln>
        </p:spPr>
        <p:txBody>
          <a:bodyPr spcFirstLastPara="1" wrap="square" lIns="0" tIns="5425" rIns="0" bIns="0" anchor="t" anchorCtr="0">
            <a:spAutoFit/>
          </a:bodyPr>
          <a:lstStyle/>
          <a:p>
            <a:pPr marL="0" lvl="0" indent="0" algn="l" rtl="0">
              <a:lnSpc>
                <a:spcPct val="100000"/>
              </a:lnSpc>
              <a:spcBef>
                <a:spcPts val="0"/>
              </a:spcBef>
              <a:spcAft>
                <a:spcPts val="0"/>
              </a:spcAft>
              <a:buSzPts val="600"/>
              <a:buNone/>
            </a:pPr>
            <a:r>
              <a:rPr lang="ru" dirty="0">
                <a:solidFill>
                  <a:schemeClr val="dk1"/>
                </a:solidFill>
              </a:rPr>
              <a:t>Решение задачи / План работы</a:t>
            </a:r>
            <a:endParaRPr>
              <a:solidFill>
                <a:schemeClr val="dk1"/>
              </a:solidFill>
              <a:latin typeface="IBM Plex Sans SemiBold"/>
              <a:ea typeface="IBM Plex Sans SemiBold"/>
              <a:cs typeface="IBM Plex Sans SemiBold"/>
              <a:sym typeface="IBM Plex Sans SemiBold"/>
            </a:endParaRPr>
          </a:p>
        </p:txBody>
      </p:sp>
      <p:cxnSp>
        <p:nvCxnSpPr>
          <p:cNvPr id="4" name="Google Shape;254;p16"/>
          <p:cNvCxnSpPr>
            <a:stCxn id="15" idx="6"/>
            <a:endCxn id="16" idx="2"/>
          </p:cNvCxnSpPr>
          <p:nvPr/>
        </p:nvCxnSpPr>
        <p:spPr>
          <a:xfrm>
            <a:off x="2997591" y="1615797"/>
            <a:ext cx="1750200" cy="3000"/>
          </a:xfrm>
          <a:prstGeom prst="straightConnector1">
            <a:avLst/>
          </a:prstGeom>
          <a:noFill/>
          <a:ln w="19050" cap="flat" cmpd="sng">
            <a:solidFill>
              <a:schemeClr val="accent2"/>
            </a:solidFill>
            <a:prstDash val="solid"/>
            <a:round/>
            <a:headEnd type="none" w="sm" len="sm"/>
            <a:tailEnd type="none" w="sm" len="sm"/>
          </a:ln>
        </p:spPr>
      </p:cxnSp>
      <p:cxnSp>
        <p:nvCxnSpPr>
          <p:cNvPr id="5" name="Google Shape;257;p16"/>
          <p:cNvCxnSpPr>
            <a:stCxn id="16" idx="6"/>
            <a:endCxn id="17" idx="2"/>
          </p:cNvCxnSpPr>
          <p:nvPr/>
        </p:nvCxnSpPr>
        <p:spPr>
          <a:xfrm>
            <a:off x="5099416" y="1618942"/>
            <a:ext cx="2004600" cy="1588"/>
          </a:xfrm>
          <a:prstGeom prst="straightConnector1">
            <a:avLst/>
          </a:prstGeom>
          <a:noFill/>
          <a:ln w="19050" cap="flat" cmpd="sng">
            <a:solidFill>
              <a:schemeClr val="accent1"/>
            </a:solidFill>
            <a:prstDash val="solid"/>
            <a:round/>
            <a:headEnd type="none" w="sm" len="sm"/>
            <a:tailEnd type="none" w="sm" len="sm"/>
          </a:ln>
        </p:spPr>
      </p:cxnSp>
      <p:cxnSp>
        <p:nvCxnSpPr>
          <p:cNvPr id="6" name="Google Shape;259;p16"/>
          <p:cNvCxnSpPr>
            <a:stCxn id="18" idx="6"/>
            <a:endCxn id="19" idx="2"/>
          </p:cNvCxnSpPr>
          <p:nvPr/>
        </p:nvCxnSpPr>
        <p:spPr>
          <a:xfrm>
            <a:off x="891566" y="2694680"/>
            <a:ext cx="1832725" cy="1588"/>
          </a:xfrm>
          <a:prstGeom prst="straightConnector1">
            <a:avLst/>
          </a:prstGeom>
          <a:noFill/>
          <a:ln w="19050" cap="flat" cmpd="sng">
            <a:solidFill>
              <a:schemeClr val="accent1"/>
            </a:solidFill>
            <a:prstDash val="solid"/>
            <a:round/>
            <a:headEnd type="none" w="sm" len="sm"/>
            <a:tailEnd type="none" w="sm" len="sm"/>
          </a:ln>
        </p:spPr>
      </p:cxnSp>
      <p:cxnSp>
        <p:nvCxnSpPr>
          <p:cNvPr id="7" name="Google Shape;264;p16"/>
          <p:cNvCxnSpPr>
            <a:stCxn id="19" idx="6"/>
            <a:endCxn id="20" idx="2"/>
          </p:cNvCxnSpPr>
          <p:nvPr/>
        </p:nvCxnSpPr>
        <p:spPr>
          <a:xfrm>
            <a:off x="3075891" y="2694680"/>
            <a:ext cx="1784013" cy="1588"/>
          </a:xfrm>
          <a:prstGeom prst="straightConnector1">
            <a:avLst/>
          </a:prstGeom>
          <a:noFill/>
          <a:ln w="19050" cap="flat" cmpd="sng">
            <a:solidFill>
              <a:schemeClr val="accent4">
                <a:lumMod val="75000"/>
              </a:schemeClr>
            </a:solidFill>
            <a:prstDash val="solid"/>
            <a:round/>
            <a:headEnd type="none" w="sm" len="sm"/>
            <a:tailEnd type="none" w="sm" len="sm"/>
          </a:ln>
        </p:spPr>
      </p:cxnSp>
      <p:cxnSp>
        <p:nvCxnSpPr>
          <p:cNvPr id="8" name="Google Shape;266;p16"/>
          <p:cNvCxnSpPr>
            <a:stCxn id="20" idx="6"/>
            <a:endCxn id="21" idx="2"/>
          </p:cNvCxnSpPr>
          <p:nvPr/>
        </p:nvCxnSpPr>
        <p:spPr>
          <a:xfrm>
            <a:off x="5211504" y="2694680"/>
            <a:ext cx="1914637" cy="1588"/>
          </a:xfrm>
          <a:prstGeom prst="straightConnector1">
            <a:avLst/>
          </a:prstGeom>
          <a:noFill/>
          <a:ln w="19050" cap="flat" cmpd="sng">
            <a:solidFill>
              <a:schemeClr val="accent4">
                <a:lumMod val="75000"/>
              </a:schemeClr>
            </a:solidFill>
            <a:prstDash val="solid"/>
            <a:round/>
            <a:headEnd type="none" w="sm" len="sm"/>
            <a:tailEnd type="none" w="sm" len="sm"/>
          </a:ln>
        </p:spPr>
      </p:cxnSp>
      <p:cxnSp>
        <p:nvCxnSpPr>
          <p:cNvPr id="12" name="Google Shape;278;p16"/>
          <p:cNvCxnSpPr>
            <a:stCxn id="14" idx="6"/>
            <a:endCxn id="15" idx="2"/>
          </p:cNvCxnSpPr>
          <p:nvPr/>
        </p:nvCxnSpPr>
        <p:spPr>
          <a:xfrm>
            <a:off x="891575" y="1615801"/>
            <a:ext cx="1754400" cy="0"/>
          </a:xfrm>
          <a:prstGeom prst="straightConnector1">
            <a:avLst/>
          </a:prstGeom>
          <a:noFill/>
          <a:ln w="19050" cap="flat" cmpd="sng">
            <a:solidFill>
              <a:schemeClr val="accent2"/>
            </a:solidFill>
            <a:prstDash val="solid"/>
            <a:round/>
            <a:headEnd type="none" w="sm" len="sm"/>
            <a:tailEnd type="none" w="sm" len="sm"/>
          </a:ln>
        </p:spPr>
      </p:cxnSp>
      <p:sp>
        <p:nvSpPr>
          <p:cNvPr id="13" name="Google Shape;280;p16"/>
          <p:cNvSpPr txBox="1">
            <a:spLocks noGrp="1"/>
          </p:cNvSpPr>
          <p:nvPr>
            <p:ph type="subTitle" idx="1"/>
          </p:nvPr>
        </p:nvSpPr>
        <p:spPr>
          <a:xfrm>
            <a:off x="540000" y="1799999"/>
            <a:ext cx="1746000" cy="496313"/>
          </a:xfrm>
          <a:prstGeom prst="rect">
            <a:avLst/>
          </a:prstGeom>
          <a:noFill/>
          <a:ln>
            <a:noFill/>
          </a:ln>
        </p:spPr>
        <p:txBody>
          <a:bodyPr spcFirstLastPara="1" wrap="square" lIns="0" tIns="91425" rIns="91425" bIns="91425" anchor="t" anchorCtr="0">
            <a:noAutofit/>
          </a:bodyPr>
          <a:lstStyle/>
          <a:p>
            <a:pPr lvl="0">
              <a:buClr>
                <a:schemeClr val="dk1"/>
              </a:buClr>
              <a:buSzPts val="1100"/>
            </a:pPr>
            <a:r>
              <a:rPr lang="ru-RU" sz="1000" b="1" dirty="0" smtClean="0"/>
              <a:t>Разработка интерфейс для ввода данных</a:t>
            </a:r>
            <a:endParaRPr sz="1000" b="1"/>
          </a:p>
        </p:txBody>
      </p:sp>
      <p:sp>
        <p:nvSpPr>
          <p:cNvPr id="14" name="Google Shape;279;p16"/>
          <p:cNvSpPr/>
          <p:nvPr/>
        </p:nvSpPr>
        <p:spPr>
          <a:xfrm>
            <a:off x="539975" y="1440001"/>
            <a:ext cx="351600" cy="3516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ru" sz="1000" b="1" i="0" u="none" strike="noStrike" cap="none">
                <a:solidFill>
                  <a:schemeClr val="lt1"/>
                </a:solidFill>
                <a:latin typeface="Arial"/>
                <a:ea typeface="Arial"/>
                <a:cs typeface="Arial"/>
                <a:sym typeface="Arial"/>
              </a:rPr>
              <a:t>1</a:t>
            </a:r>
            <a:endParaRPr sz="1000" b="1" i="0" u="none" strike="noStrike" cap="none">
              <a:solidFill>
                <a:schemeClr val="lt1"/>
              </a:solidFill>
              <a:latin typeface="Arial"/>
              <a:ea typeface="Arial"/>
              <a:cs typeface="Arial"/>
              <a:sym typeface="Arial"/>
            </a:endParaRPr>
          </a:p>
        </p:txBody>
      </p:sp>
      <p:sp>
        <p:nvSpPr>
          <p:cNvPr id="15" name="Google Shape;255;p16"/>
          <p:cNvSpPr/>
          <p:nvPr/>
        </p:nvSpPr>
        <p:spPr>
          <a:xfrm>
            <a:off x="2645991" y="1439997"/>
            <a:ext cx="351600" cy="3516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ru" sz="1000" b="1" i="0" u="none" strike="noStrike" cap="none" dirty="0">
                <a:solidFill>
                  <a:schemeClr val="lt1"/>
                </a:solidFill>
                <a:latin typeface="Arial"/>
                <a:ea typeface="Arial"/>
                <a:cs typeface="Arial"/>
                <a:sym typeface="Arial"/>
              </a:rPr>
              <a:t>2</a:t>
            </a:r>
            <a:endParaRPr sz="1000" b="1" i="0" u="none" strike="noStrike" cap="none">
              <a:solidFill>
                <a:schemeClr val="lt1"/>
              </a:solidFill>
              <a:latin typeface="Arial"/>
              <a:ea typeface="Arial"/>
              <a:cs typeface="Arial"/>
              <a:sym typeface="Arial"/>
            </a:endParaRPr>
          </a:p>
        </p:txBody>
      </p:sp>
      <p:sp>
        <p:nvSpPr>
          <p:cNvPr id="16" name="Google Shape;256;p16"/>
          <p:cNvSpPr/>
          <p:nvPr/>
        </p:nvSpPr>
        <p:spPr>
          <a:xfrm>
            <a:off x="4747816" y="1443142"/>
            <a:ext cx="351600" cy="351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ru" sz="1000" b="1" i="0" u="none" strike="noStrike" cap="none">
                <a:solidFill>
                  <a:schemeClr val="lt2"/>
                </a:solidFill>
                <a:latin typeface="Arial"/>
                <a:ea typeface="Arial"/>
                <a:cs typeface="Arial"/>
                <a:sym typeface="Arial"/>
              </a:rPr>
              <a:t>3</a:t>
            </a:r>
            <a:endParaRPr sz="1000" b="1" i="0" u="none" strike="noStrike" cap="none">
              <a:solidFill>
                <a:schemeClr val="lt2"/>
              </a:solidFill>
              <a:latin typeface="Arial"/>
              <a:ea typeface="Arial"/>
              <a:cs typeface="Arial"/>
              <a:sym typeface="Arial"/>
            </a:endParaRPr>
          </a:p>
        </p:txBody>
      </p:sp>
      <p:sp>
        <p:nvSpPr>
          <p:cNvPr id="17" name="Google Shape;258;p16"/>
          <p:cNvSpPr/>
          <p:nvPr/>
        </p:nvSpPr>
        <p:spPr>
          <a:xfrm>
            <a:off x="7104016" y="1443142"/>
            <a:ext cx="351600" cy="351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ru" sz="1000" b="1" i="0" u="none" strike="noStrike" cap="none">
                <a:solidFill>
                  <a:schemeClr val="lt2"/>
                </a:solidFill>
                <a:latin typeface="Arial"/>
                <a:ea typeface="Arial"/>
                <a:cs typeface="Arial"/>
                <a:sym typeface="Arial"/>
              </a:rPr>
              <a:t>4</a:t>
            </a:r>
            <a:endParaRPr sz="1000" b="1" i="0" u="none" strike="noStrike" cap="none">
              <a:solidFill>
                <a:schemeClr val="lt2"/>
              </a:solidFill>
              <a:latin typeface="Arial"/>
              <a:ea typeface="Arial"/>
              <a:cs typeface="Arial"/>
              <a:sym typeface="Arial"/>
            </a:endParaRPr>
          </a:p>
        </p:txBody>
      </p:sp>
      <p:sp>
        <p:nvSpPr>
          <p:cNvPr id="18" name="Google Shape;260;p16"/>
          <p:cNvSpPr/>
          <p:nvPr/>
        </p:nvSpPr>
        <p:spPr>
          <a:xfrm>
            <a:off x="539966" y="2518880"/>
            <a:ext cx="351600" cy="351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ru" sz="1000" b="1" i="0" u="none" strike="noStrike" cap="none">
                <a:solidFill>
                  <a:schemeClr val="lt2"/>
                </a:solidFill>
                <a:latin typeface="Arial"/>
                <a:ea typeface="Arial"/>
                <a:cs typeface="Arial"/>
                <a:sym typeface="Arial"/>
              </a:rPr>
              <a:t>5</a:t>
            </a:r>
            <a:endParaRPr sz="1000" b="1" i="0" u="none" strike="noStrike" cap="none">
              <a:solidFill>
                <a:schemeClr val="lt2"/>
              </a:solidFill>
              <a:latin typeface="Arial"/>
              <a:ea typeface="Arial"/>
              <a:cs typeface="Arial"/>
              <a:sym typeface="Arial"/>
            </a:endParaRPr>
          </a:p>
        </p:txBody>
      </p:sp>
      <p:sp>
        <p:nvSpPr>
          <p:cNvPr id="19" name="Google Shape;261;p16"/>
          <p:cNvSpPr/>
          <p:nvPr/>
        </p:nvSpPr>
        <p:spPr>
          <a:xfrm>
            <a:off x="2724291" y="2518880"/>
            <a:ext cx="351600" cy="351600"/>
          </a:xfrm>
          <a:prstGeom prst="ellipse">
            <a:avLst/>
          </a:prstGeom>
          <a:solidFill>
            <a:schemeClr val="accent4">
              <a:lumMod val="75000"/>
            </a:schemeClr>
          </a:solidFill>
          <a:ln w="19050" cap="flat" cmpd="sng">
            <a:solidFill>
              <a:schemeClr val="accent4">
                <a:lumMod val="75000"/>
              </a:schemeClr>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ru" sz="1000" b="1" i="0" u="none" strike="noStrike" cap="none" dirty="0">
                <a:solidFill>
                  <a:schemeClr val="lt2"/>
                </a:solidFill>
                <a:latin typeface="Arial"/>
                <a:ea typeface="Arial"/>
                <a:cs typeface="Arial"/>
                <a:sym typeface="Arial"/>
              </a:rPr>
              <a:t>6</a:t>
            </a:r>
            <a:endParaRPr sz="1000" b="1" i="0" u="none" strike="noStrike" cap="none">
              <a:solidFill>
                <a:schemeClr val="lt2"/>
              </a:solidFill>
              <a:latin typeface="Arial"/>
              <a:ea typeface="Arial"/>
              <a:cs typeface="Arial"/>
              <a:sym typeface="Arial"/>
            </a:endParaRPr>
          </a:p>
        </p:txBody>
      </p:sp>
      <p:sp>
        <p:nvSpPr>
          <p:cNvPr id="20" name="Google Shape;265;p16"/>
          <p:cNvSpPr/>
          <p:nvPr/>
        </p:nvSpPr>
        <p:spPr>
          <a:xfrm>
            <a:off x="4859904" y="2518880"/>
            <a:ext cx="351600" cy="351600"/>
          </a:xfrm>
          <a:prstGeom prst="ellipse">
            <a:avLst/>
          </a:prstGeom>
          <a:solidFill>
            <a:schemeClr val="accent4">
              <a:lumMod val="75000"/>
            </a:schemeClr>
          </a:solidFill>
          <a:ln w="19050" cap="flat" cmpd="sng">
            <a:solidFill>
              <a:schemeClr val="accent4">
                <a:lumMod val="75000"/>
              </a:schemeClr>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ru" sz="1000" b="1" i="0" u="none" strike="noStrike" cap="none" dirty="0">
                <a:solidFill>
                  <a:schemeClr val="lt2"/>
                </a:solidFill>
                <a:latin typeface="Arial"/>
                <a:ea typeface="Arial"/>
                <a:cs typeface="Arial"/>
                <a:sym typeface="Arial"/>
              </a:rPr>
              <a:t>7</a:t>
            </a:r>
            <a:endParaRPr sz="1000" b="1" i="0" u="none" strike="noStrike" cap="none">
              <a:solidFill>
                <a:schemeClr val="lt2"/>
              </a:solidFill>
              <a:latin typeface="Arial"/>
              <a:ea typeface="Arial"/>
              <a:cs typeface="Arial"/>
              <a:sym typeface="Arial"/>
            </a:endParaRPr>
          </a:p>
        </p:txBody>
      </p:sp>
      <p:sp>
        <p:nvSpPr>
          <p:cNvPr id="21" name="Google Shape;267;p16"/>
          <p:cNvSpPr/>
          <p:nvPr/>
        </p:nvSpPr>
        <p:spPr>
          <a:xfrm>
            <a:off x="7126141" y="2518880"/>
            <a:ext cx="351600" cy="351600"/>
          </a:xfrm>
          <a:prstGeom prst="ellipse">
            <a:avLst/>
          </a:prstGeom>
          <a:solidFill>
            <a:schemeClr val="accent4">
              <a:lumMod val="75000"/>
            </a:schemeClr>
          </a:solidFill>
          <a:ln w="19050" cap="flat" cmpd="sng">
            <a:solidFill>
              <a:schemeClr val="accent4">
                <a:lumMod val="75000"/>
              </a:schemeClr>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ru" sz="1000" b="1" i="0" u="none" strike="noStrike" cap="none">
                <a:solidFill>
                  <a:schemeClr val="lt2"/>
                </a:solidFill>
                <a:latin typeface="Arial"/>
                <a:ea typeface="Arial"/>
                <a:cs typeface="Arial"/>
                <a:sym typeface="Arial"/>
              </a:rPr>
              <a:t>8</a:t>
            </a:r>
            <a:endParaRPr sz="1000" b="1" i="0" u="none" strike="noStrike" cap="none">
              <a:solidFill>
                <a:schemeClr val="lt2"/>
              </a:solidFill>
              <a:latin typeface="Arial"/>
              <a:ea typeface="Arial"/>
              <a:cs typeface="Arial"/>
              <a:sym typeface="Arial"/>
            </a:endParaRPr>
          </a:p>
        </p:txBody>
      </p:sp>
      <p:sp>
        <p:nvSpPr>
          <p:cNvPr id="26" name="Google Shape;281;p16"/>
          <p:cNvSpPr txBox="1">
            <a:spLocks noGrp="1"/>
          </p:cNvSpPr>
          <p:nvPr>
            <p:ph type="subTitle" idx="2"/>
          </p:nvPr>
        </p:nvSpPr>
        <p:spPr>
          <a:xfrm>
            <a:off x="478125" y="2876400"/>
            <a:ext cx="1746000" cy="526818"/>
          </a:xfrm>
          <a:prstGeom prst="rect">
            <a:avLst/>
          </a:prstGeom>
          <a:noFill/>
          <a:ln>
            <a:noFill/>
          </a:ln>
        </p:spPr>
        <p:txBody>
          <a:bodyPr spcFirstLastPara="1" wrap="square" lIns="0"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ru-RU" b="1" dirty="0" smtClean="0">
                <a:solidFill>
                  <a:schemeClr val="tx1"/>
                </a:solidFill>
              </a:rPr>
              <a:t>Внесение информации </a:t>
            </a:r>
          </a:p>
          <a:p>
            <a:pPr marL="0" lvl="0" indent="0" algn="l" rtl="0">
              <a:lnSpc>
                <a:spcPct val="100000"/>
              </a:lnSpc>
              <a:spcBef>
                <a:spcPts val="0"/>
              </a:spcBef>
              <a:spcAft>
                <a:spcPts val="0"/>
              </a:spcAft>
              <a:buClr>
                <a:schemeClr val="dk1"/>
              </a:buClr>
              <a:buSzPts val="1100"/>
              <a:buFont typeface="Arial"/>
              <a:buNone/>
            </a:pPr>
            <a:r>
              <a:rPr lang="ru-RU" b="1" dirty="0" smtClean="0">
                <a:solidFill>
                  <a:schemeClr val="tx1"/>
                </a:solidFill>
              </a:rPr>
              <a:t>в шаблоны</a:t>
            </a:r>
            <a:endParaRPr b="1">
              <a:solidFill>
                <a:schemeClr val="tx1"/>
              </a:solidFill>
            </a:endParaRPr>
          </a:p>
          <a:p>
            <a:pPr marL="0" lvl="0" indent="0" algn="l" rtl="0">
              <a:lnSpc>
                <a:spcPct val="100000"/>
              </a:lnSpc>
              <a:spcBef>
                <a:spcPts val="0"/>
              </a:spcBef>
              <a:spcAft>
                <a:spcPts val="0"/>
              </a:spcAft>
              <a:buSzPts val="1000"/>
              <a:buNone/>
            </a:pPr>
            <a:endParaRPr>
              <a:solidFill>
                <a:schemeClr val="lt2"/>
              </a:solidFill>
            </a:endParaRPr>
          </a:p>
        </p:txBody>
      </p:sp>
      <p:sp>
        <p:nvSpPr>
          <p:cNvPr id="27" name="Google Shape;282;p16"/>
          <p:cNvSpPr txBox="1">
            <a:spLocks/>
          </p:cNvSpPr>
          <p:nvPr/>
        </p:nvSpPr>
        <p:spPr>
          <a:xfrm>
            <a:off x="6576423" y="2804645"/>
            <a:ext cx="1746000" cy="605451"/>
          </a:xfrm>
          <a:prstGeom prst="rect">
            <a:avLst/>
          </a:prstGeom>
          <a:noFill/>
          <a:ln>
            <a:noFill/>
          </a:ln>
        </p:spPr>
        <p:txBody>
          <a:bodyPr spcFirstLastPara="1" wrap="square" lIns="0" tIns="91425" rIns="91425" bIns="91425" anchor="t" anchorCtr="0">
            <a:noAutofit/>
          </a:bodyPr>
          <a:lstStyle/>
          <a:p>
            <a:pPr>
              <a:buClr>
                <a:schemeClr val="dk1"/>
              </a:buClr>
              <a:buSzPts val="1100"/>
            </a:pPr>
            <a:r>
              <a:rPr lang="ru-RU" sz="1000" b="1" dirty="0" smtClean="0">
                <a:solidFill>
                  <a:schemeClr val="tx1"/>
                </a:solidFill>
                <a:latin typeface="IBM Plex Sans" charset="0"/>
              </a:rPr>
              <a:t>Создание метода для внесения информации в БД</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kumimoji="0" lang="ru-RU" sz="1400" b="0" i="0" u="none" strike="noStrike" kern="0" cap="none" spc="0" normalizeH="0" baseline="0" noProof="0" dirty="0" smtClean="0">
              <a:ln>
                <a:noFill/>
              </a:ln>
              <a:solidFill>
                <a:schemeClr val="lt2"/>
              </a:solidFill>
              <a:effectLst/>
              <a:uLnTx/>
              <a:uFillTx/>
              <a:latin typeface="IBM Plex Sans" charset="0"/>
              <a:sym typeface="Arial"/>
            </a:endParaRPr>
          </a:p>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lang="ru-RU" sz="1400" b="0" i="0" u="none" strike="noStrike" kern="0" cap="none" spc="0" normalizeH="0" baseline="0" noProof="0" dirty="0">
              <a:ln>
                <a:noFill/>
              </a:ln>
              <a:solidFill>
                <a:schemeClr val="lt2"/>
              </a:solidFill>
              <a:effectLst/>
              <a:uLnTx/>
              <a:uFillTx/>
              <a:latin typeface="Arial"/>
              <a:ea typeface="Arial"/>
              <a:cs typeface="Arial"/>
              <a:sym typeface="Arial"/>
            </a:endParaRPr>
          </a:p>
        </p:txBody>
      </p:sp>
      <p:sp>
        <p:nvSpPr>
          <p:cNvPr id="28" name="Google Shape;283;p16"/>
          <p:cNvSpPr txBox="1">
            <a:spLocks/>
          </p:cNvSpPr>
          <p:nvPr/>
        </p:nvSpPr>
        <p:spPr>
          <a:xfrm>
            <a:off x="2495693" y="1772499"/>
            <a:ext cx="1896307" cy="565065"/>
          </a:xfrm>
          <a:prstGeom prst="rect">
            <a:avLst/>
          </a:prstGeom>
          <a:noFill/>
          <a:ln>
            <a:noFill/>
          </a:ln>
        </p:spPr>
        <p:txBody>
          <a:bodyPr spcFirstLastPara="1" wrap="square" lIns="0" tIns="91425" rIns="91425" bIns="91425" anchor="t" anchorCtr="0">
            <a:noAutofit/>
          </a:bodyPr>
          <a:lstStyle/>
          <a:p>
            <a:pPr lvl="0">
              <a:buClr>
                <a:schemeClr val="dk1"/>
              </a:buClr>
              <a:buSzPts val="1100"/>
            </a:pPr>
            <a:r>
              <a:rPr lang="ru-RU" sz="1000" b="1" dirty="0" smtClean="0">
                <a:latin typeface="IBM Plex Sans" charset="0"/>
              </a:rPr>
              <a:t>Организация переключение между страницами приложения</a:t>
            </a:r>
            <a:endParaRPr kumimoji="0" lang="ru-RU" sz="1000" b="1" i="0" u="none" strike="noStrike" kern="0" cap="none" spc="0" normalizeH="0" baseline="0" noProof="0" dirty="0">
              <a:ln>
                <a:noFill/>
              </a:ln>
              <a:solidFill>
                <a:srgbClr val="000000"/>
              </a:solidFill>
              <a:effectLst/>
              <a:uLnTx/>
              <a:uFillTx/>
              <a:latin typeface="IBM Plex Sans" charset="0"/>
              <a:sym typeface="Arial"/>
            </a:endParaRPr>
          </a:p>
        </p:txBody>
      </p:sp>
      <p:sp>
        <p:nvSpPr>
          <p:cNvPr id="29" name="Google Shape;284;p16"/>
          <p:cNvSpPr txBox="1">
            <a:spLocks/>
          </p:cNvSpPr>
          <p:nvPr/>
        </p:nvSpPr>
        <p:spPr>
          <a:xfrm>
            <a:off x="2329750" y="2876399"/>
            <a:ext cx="1746000" cy="458067"/>
          </a:xfrm>
          <a:prstGeom prst="rect">
            <a:avLst/>
          </a:prstGeom>
          <a:noFill/>
          <a:ln>
            <a:noFill/>
          </a:ln>
        </p:spPr>
        <p:txBody>
          <a:bodyPr spcFirstLastPara="1" wrap="square" lIns="0"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ru-RU" sz="1000" b="1" dirty="0" smtClean="0">
                <a:solidFill>
                  <a:schemeClr val="tx1"/>
                </a:solidFill>
                <a:latin typeface="IBM Plex Sans" charset="0"/>
              </a:rPr>
              <a:t>Настройка подключения к базе данных</a:t>
            </a:r>
            <a:endParaRPr kumimoji="0" lang="ru-RU" sz="1000" b="1" i="0" u="none" strike="noStrike" kern="0" cap="none" spc="0" normalizeH="0" baseline="0" noProof="0" dirty="0" smtClean="0">
              <a:ln>
                <a:noFill/>
              </a:ln>
              <a:solidFill>
                <a:schemeClr val="tx1"/>
              </a:solidFill>
              <a:effectLst/>
              <a:uLnTx/>
              <a:uFillTx/>
              <a:latin typeface="IBM Plex Sans" charset="0"/>
              <a:sym typeface="Arial"/>
            </a:endParaRPr>
          </a:p>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lang="ru-RU" sz="1400" b="0" i="0" u="none" strike="noStrike" kern="0" cap="none" spc="0" normalizeH="0" baseline="0" noProof="0" dirty="0">
              <a:ln>
                <a:noFill/>
              </a:ln>
              <a:solidFill>
                <a:schemeClr val="lt2"/>
              </a:solidFill>
              <a:effectLst/>
              <a:uLnTx/>
              <a:uFillTx/>
              <a:latin typeface="Arial"/>
              <a:ea typeface="Arial"/>
              <a:cs typeface="Arial"/>
              <a:sym typeface="Arial"/>
            </a:endParaRPr>
          </a:p>
        </p:txBody>
      </p:sp>
      <p:sp>
        <p:nvSpPr>
          <p:cNvPr id="31" name="Google Shape;286;p16"/>
          <p:cNvSpPr txBox="1">
            <a:spLocks/>
          </p:cNvSpPr>
          <p:nvPr/>
        </p:nvSpPr>
        <p:spPr>
          <a:xfrm>
            <a:off x="4572000" y="1779374"/>
            <a:ext cx="1926000" cy="530689"/>
          </a:xfrm>
          <a:prstGeom prst="rect">
            <a:avLst/>
          </a:prstGeom>
          <a:noFill/>
          <a:ln>
            <a:noFill/>
          </a:ln>
        </p:spPr>
        <p:txBody>
          <a:bodyPr spcFirstLastPara="1" wrap="square" lIns="0"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ru-RU" sz="1000" b="1" i="0" u="none" strike="noStrike" kern="0" cap="none" spc="0" normalizeH="0" baseline="0" noProof="0" dirty="0" smtClean="0">
                <a:ln>
                  <a:noFill/>
                </a:ln>
                <a:solidFill>
                  <a:schemeClr val="tx1"/>
                </a:solidFill>
                <a:effectLst/>
                <a:uLnTx/>
                <a:uFillTx/>
                <a:latin typeface="IBM Plex Sans" charset="0"/>
                <a:sym typeface="Arial"/>
              </a:rPr>
              <a:t>Получение</a:t>
            </a:r>
            <a:r>
              <a:rPr kumimoji="0" lang="ru-RU" sz="1000" b="1" i="0" u="none" strike="noStrike" kern="0" cap="none" spc="0" normalizeH="0" noProof="0" dirty="0" smtClean="0">
                <a:ln>
                  <a:noFill/>
                </a:ln>
                <a:solidFill>
                  <a:schemeClr val="tx1"/>
                </a:solidFill>
                <a:effectLst/>
                <a:uLnTx/>
                <a:uFillTx/>
                <a:latin typeface="IBM Plex Sans" charset="0"/>
                <a:sym typeface="Arial"/>
              </a:rPr>
              <a:t> данных из интерфейса и сохранение их в программе</a:t>
            </a:r>
            <a:endParaRPr kumimoji="0" lang="ru-RU" sz="1000" b="1" i="0" u="none" strike="noStrike" kern="0" cap="none" spc="0" normalizeH="0" baseline="0" noProof="0" dirty="0" smtClean="0">
              <a:ln>
                <a:noFill/>
              </a:ln>
              <a:solidFill>
                <a:schemeClr val="tx1"/>
              </a:solidFill>
              <a:effectLst/>
              <a:uLnTx/>
              <a:uFillTx/>
              <a:latin typeface="IBM Plex Sans" charset="0"/>
              <a:sym typeface="Arial"/>
            </a:endParaRPr>
          </a:p>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lang="ru-RU" sz="1400" b="0" i="0" u="none" strike="noStrike" kern="0" cap="none" spc="0" normalizeH="0" baseline="0" noProof="0" dirty="0">
              <a:ln>
                <a:noFill/>
              </a:ln>
              <a:solidFill>
                <a:schemeClr val="lt2"/>
              </a:solidFill>
              <a:effectLst/>
              <a:uLnTx/>
              <a:uFillTx/>
              <a:latin typeface="Arial"/>
              <a:ea typeface="Arial"/>
              <a:cs typeface="Arial"/>
              <a:sym typeface="Arial"/>
            </a:endParaRPr>
          </a:p>
        </p:txBody>
      </p:sp>
      <p:sp>
        <p:nvSpPr>
          <p:cNvPr id="32" name="Google Shape;287;p16"/>
          <p:cNvSpPr txBox="1">
            <a:spLocks/>
          </p:cNvSpPr>
          <p:nvPr/>
        </p:nvSpPr>
        <p:spPr>
          <a:xfrm>
            <a:off x="4346364" y="2828274"/>
            <a:ext cx="1746000" cy="485567"/>
          </a:xfrm>
          <a:prstGeom prst="rect">
            <a:avLst/>
          </a:prstGeom>
          <a:noFill/>
          <a:ln>
            <a:noFill/>
          </a:ln>
        </p:spPr>
        <p:txBody>
          <a:bodyPr spcFirstLastPara="1" wrap="square" lIns="0"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ru-RU" sz="1000" b="1" dirty="0" smtClean="0">
                <a:solidFill>
                  <a:schemeClr val="tx1"/>
                </a:solidFill>
                <a:latin typeface="IBM Plex Sans" charset="0"/>
              </a:rPr>
              <a:t>Создание метода для внесения информации в БД</a:t>
            </a:r>
            <a:endParaRPr kumimoji="0" lang="ru-RU" sz="1000" b="1" i="0" u="none" strike="noStrike" kern="0" cap="none" spc="0" normalizeH="0" baseline="0" noProof="0" dirty="0" smtClean="0">
              <a:ln>
                <a:noFill/>
              </a:ln>
              <a:solidFill>
                <a:schemeClr val="tx1"/>
              </a:solidFill>
              <a:effectLst/>
              <a:uLnTx/>
              <a:uFillTx/>
              <a:latin typeface="IBM Plex Sans" charset="0"/>
              <a:sym typeface="Arial"/>
            </a:endParaRPr>
          </a:p>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lang="ru-RU" sz="1400" b="0" i="0" u="none" strike="noStrike" kern="0" cap="none" spc="0" normalizeH="0" baseline="0" noProof="0" dirty="0">
              <a:ln>
                <a:noFill/>
              </a:ln>
              <a:solidFill>
                <a:schemeClr val="lt2"/>
              </a:solidFill>
              <a:effectLst/>
              <a:uLnTx/>
              <a:uFillTx/>
              <a:latin typeface="Arial"/>
              <a:ea typeface="Arial"/>
              <a:cs typeface="Arial"/>
              <a:sym typeface="Arial"/>
            </a:endParaRPr>
          </a:p>
        </p:txBody>
      </p:sp>
      <p:sp>
        <p:nvSpPr>
          <p:cNvPr id="35" name="Google Shape;281;p16"/>
          <p:cNvSpPr txBox="1">
            <a:spLocks/>
          </p:cNvSpPr>
          <p:nvPr/>
        </p:nvSpPr>
        <p:spPr>
          <a:xfrm>
            <a:off x="6680688" y="1750016"/>
            <a:ext cx="1968298" cy="532547"/>
          </a:xfrm>
          <a:prstGeom prst="rect">
            <a:avLst/>
          </a:prstGeom>
          <a:noFill/>
          <a:ln>
            <a:noFill/>
          </a:ln>
        </p:spPr>
        <p:txBody>
          <a:bodyPr spcFirstLastPara="1" wrap="square" lIns="0"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ru-RU" sz="1000" b="1" dirty="0" smtClean="0">
                <a:solidFill>
                  <a:schemeClr val="tx1"/>
                </a:solidFill>
                <a:latin typeface="IBM Plex Sans"/>
                <a:ea typeface="IBM Plex Sans"/>
                <a:cs typeface="IBM Plex Sans"/>
                <a:sym typeface="IBM Plex Sans"/>
              </a:rPr>
              <a:t>Подготовка шаблонов и подключение библиотека </a:t>
            </a:r>
            <a:r>
              <a:rPr lang="en-US" sz="1000" b="1" dirty="0" smtClean="0">
                <a:solidFill>
                  <a:schemeClr val="tx1"/>
                </a:solidFill>
                <a:latin typeface="IBM Plex Sans"/>
                <a:ea typeface="IBM Plex Sans"/>
                <a:cs typeface="IBM Plex Sans"/>
                <a:sym typeface="IBM Plex Sans"/>
              </a:rPr>
              <a:t>Apache POI</a:t>
            </a:r>
            <a:endParaRPr kumimoji="0" lang="ru-RU" sz="1000" b="1" i="0" u="none" strike="noStrike" kern="0" cap="none" spc="0" normalizeH="0" baseline="0" noProof="0" dirty="0" smtClean="0">
              <a:ln>
                <a:noFill/>
              </a:ln>
              <a:solidFill>
                <a:schemeClr val="tx1"/>
              </a:solidFill>
              <a:effectLst/>
              <a:uLnTx/>
              <a:uFillTx/>
              <a:latin typeface="IBM Plex Sans"/>
              <a:ea typeface="IBM Plex Sans"/>
              <a:cs typeface="IBM Plex Sans"/>
              <a:sym typeface="IBM Plex Sans"/>
            </a:endParaRPr>
          </a:p>
          <a:p>
            <a:pPr marL="0" marR="0" lvl="0" indent="0" algn="l" defTabSz="914400" rtl="0" eaLnBrk="1" fontAlgn="auto" latinLnBrk="0" hangingPunct="1">
              <a:lnSpc>
                <a:spcPct val="100000"/>
              </a:lnSpc>
              <a:spcBef>
                <a:spcPts val="0"/>
              </a:spcBef>
              <a:spcAft>
                <a:spcPts val="0"/>
              </a:spcAft>
              <a:buClr>
                <a:schemeClr val="dk2"/>
              </a:buClr>
              <a:buSzPts val="1000"/>
              <a:buFont typeface="IBM Plex Sans"/>
              <a:buNone/>
              <a:tabLst/>
              <a:defRPr/>
            </a:pPr>
            <a:endParaRPr kumimoji="0" lang="ru-RU" sz="1000" b="0" i="0" u="none" strike="noStrike" kern="0" cap="none" spc="0" normalizeH="0" baseline="0" noProof="0" dirty="0">
              <a:ln>
                <a:noFill/>
              </a:ln>
              <a:solidFill>
                <a:schemeClr val="lt2"/>
              </a:solidFill>
              <a:effectLst/>
              <a:uLnTx/>
              <a:uFillTx/>
              <a:latin typeface="IBM Plex Sans"/>
              <a:ea typeface="IBM Plex Sans"/>
              <a:cs typeface="IBM Plex Sans"/>
              <a:sym typeface="IBM Plex San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subTitle" idx="1"/>
          </p:nvPr>
        </p:nvSpPr>
        <p:spPr>
          <a:xfrm>
            <a:off x="1196283" y="831900"/>
            <a:ext cx="7768961" cy="390510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200"/>
              <a:buNone/>
            </a:pPr>
            <a:r>
              <a:rPr lang="ru-RU" sz="1250" dirty="0" smtClean="0"/>
              <a:t>Визуальную часть проекта я создавал с помощью такого инструмента визуального </a:t>
            </a:r>
            <a:r>
              <a:rPr lang="ru-RU" sz="1250" dirty="0" err="1" smtClean="0"/>
              <a:t>макетировая</a:t>
            </a:r>
            <a:r>
              <a:rPr lang="ru-RU" sz="1250" dirty="0" smtClean="0"/>
              <a:t>, как </a:t>
            </a:r>
            <a:r>
              <a:rPr lang="en-US" sz="1250" dirty="0" smtClean="0"/>
              <a:t>Scene Builder</a:t>
            </a:r>
            <a:r>
              <a:rPr lang="ru-RU" sz="1250" dirty="0" smtClean="0"/>
              <a:t>. Он позволяет наглядно увидеть содержание </a:t>
            </a:r>
            <a:r>
              <a:rPr lang="en-US" sz="1250" dirty="0" err="1" smtClean="0"/>
              <a:t>fxml</a:t>
            </a:r>
            <a:r>
              <a:rPr lang="en-US" sz="1250" dirty="0" smtClean="0"/>
              <a:t> </a:t>
            </a:r>
            <a:r>
              <a:rPr lang="ru-RU" sz="1250" dirty="0" smtClean="0"/>
              <a:t>файлов, созданных в </a:t>
            </a:r>
            <a:r>
              <a:rPr lang="en-US" sz="1250" dirty="0" err="1" smtClean="0"/>
              <a:t>JavaFX</a:t>
            </a:r>
            <a:r>
              <a:rPr lang="en-US" sz="1250" dirty="0" smtClean="0"/>
              <a:t> </a:t>
            </a:r>
            <a:r>
              <a:rPr lang="ru-RU" sz="1250" dirty="0" smtClean="0"/>
              <a:t>проекте, и доработать их. Было создано четыре </a:t>
            </a:r>
            <a:r>
              <a:rPr lang="en-US" sz="1250" dirty="0" err="1" smtClean="0"/>
              <a:t>fxml</a:t>
            </a:r>
            <a:r>
              <a:rPr lang="en-US" sz="1250" dirty="0" smtClean="0"/>
              <a:t> </a:t>
            </a:r>
            <a:r>
              <a:rPr lang="ru-RU" sz="1250" dirty="0" smtClean="0"/>
              <a:t>файла. Три из них имеют компоненты управления страницей, такие как</a:t>
            </a:r>
            <a:r>
              <a:rPr lang="en-US" sz="1250" dirty="0" smtClean="0"/>
              <a:t>:</a:t>
            </a:r>
            <a:r>
              <a:rPr lang="ru-RU" sz="1250" dirty="0" smtClean="0"/>
              <a:t> </a:t>
            </a:r>
          </a:p>
          <a:p>
            <a:pPr marL="0" lvl="0" indent="0" algn="l" rtl="0">
              <a:lnSpc>
                <a:spcPct val="100000"/>
              </a:lnSpc>
              <a:spcBef>
                <a:spcPts val="0"/>
              </a:spcBef>
              <a:spcAft>
                <a:spcPts val="0"/>
              </a:spcAft>
              <a:buSzPts val="1200"/>
              <a:buNone/>
            </a:pPr>
            <a:endParaRPr lang="en-US" sz="1250" dirty="0" smtClean="0"/>
          </a:p>
          <a:p>
            <a:pPr marL="0" lvl="0" indent="0" algn="l" rtl="0">
              <a:lnSpc>
                <a:spcPct val="100000"/>
              </a:lnSpc>
              <a:spcBef>
                <a:spcPts val="0"/>
              </a:spcBef>
              <a:spcAft>
                <a:spcPts val="0"/>
              </a:spcAft>
              <a:buSzPts val="1200"/>
              <a:buFont typeface="Arial" pitchFamily="34" charset="0"/>
              <a:buChar char="•"/>
            </a:pPr>
            <a:r>
              <a:rPr lang="ru-RU" sz="1250" dirty="0" smtClean="0"/>
              <a:t> кнопки для перехода между страницами приложения (</a:t>
            </a:r>
            <a:r>
              <a:rPr lang="en-US" sz="1250" dirty="0" smtClean="0"/>
              <a:t>Button</a:t>
            </a:r>
            <a:r>
              <a:rPr lang="ru-RU" sz="1250" dirty="0" smtClean="0"/>
              <a:t>)</a:t>
            </a:r>
            <a:r>
              <a:rPr lang="en-US" sz="1250" dirty="0" smtClean="0"/>
              <a:t>; </a:t>
            </a:r>
          </a:p>
          <a:p>
            <a:pPr marL="0" lvl="0" indent="0" algn="l" rtl="0">
              <a:lnSpc>
                <a:spcPct val="100000"/>
              </a:lnSpc>
              <a:spcBef>
                <a:spcPts val="0"/>
              </a:spcBef>
              <a:spcAft>
                <a:spcPts val="0"/>
              </a:spcAft>
              <a:buSzPts val="1200"/>
              <a:buFont typeface="Arial" pitchFamily="34" charset="0"/>
              <a:buChar char="•"/>
            </a:pPr>
            <a:r>
              <a:rPr lang="ru-RU" sz="1250" dirty="0" smtClean="0"/>
              <a:t> поля для ввода информации (</a:t>
            </a:r>
            <a:r>
              <a:rPr lang="en-US" sz="1250" dirty="0" err="1" smtClean="0"/>
              <a:t>TextField</a:t>
            </a:r>
            <a:r>
              <a:rPr lang="ru-RU" sz="1250" dirty="0" smtClean="0"/>
              <a:t>)</a:t>
            </a:r>
            <a:r>
              <a:rPr lang="en-US" sz="1250" dirty="0" smtClean="0"/>
              <a:t>;</a:t>
            </a:r>
          </a:p>
          <a:p>
            <a:pPr marL="0" lvl="0" indent="0" algn="l" rtl="0">
              <a:lnSpc>
                <a:spcPct val="100000"/>
              </a:lnSpc>
              <a:spcBef>
                <a:spcPts val="0"/>
              </a:spcBef>
              <a:spcAft>
                <a:spcPts val="0"/>
              </a:spcAft>
              <a:buSzPts val="1200"/>
              <a:buFont typeface="Arial" pitchFamily="34" charset="0"/>
              <a:buChar char="•"/>
            </a:pPr>
            <a:r>
              <a:rPr lang="ru-RU" sz="1250" dirty="0" smtClean="0"/>
              <a:t> компоненты выбора предложенных вариантов (</a:t>
            </a:r>
            <a:r>
              <a:rPr lang="en-US" sz="1250" dirty="0" err="1" smtClean="0"/>
              <a:t>CheckBox</a:t>
            </a:r>
            <a:r>
              <a:rPr lang="en-US" sz="1250" dirty="0" smtClean="0"/>
              <a:t>, </a:t>
            </a:r>
            <a:r>
              <a:rPr lang="en-US" sz="1250" dirty="0" err="1" smtClean="0"/>
              <a:t>ComboBox</a:t>
            </a:r>
            <a:r>
              <a:rPr lang="ru-RU" sz="1250" dirty="0" smtClean="0"/>
              <a:t>)</a:t>
            </a:r>
            <a:r>
              <a:rPr lang="en-US" sz="1250" dirty="0" smtClean="0"/>
              <a:t>;</a:t>
            </a:r>
          </a:p>
          <a:p>
            <a:pPr marL="0" lvl="0" indent="0" algn="l" rtl="0">
              <a:lnSpc>
                <a:spcPct val="100000"/>
              </a:lnSpc>
              <a:spcBef>
                <a:spcPts val="0"/>
              </a:spcBef>
              <a:spcAft>
                <a:spcPts val="0"/>
              </a:spcAft>
              <a:buSzPts val="1200"/>
              <a:buFont typeface="Arial" pitchFamily="34" charset="0"/>
              <a:buChar char="•"/>
            </a:pPr>
            <a:r>
              <a:rPr lang="ru-RU" sz="1250" dirty="0" smtClean="0"/>
              <a:t> таблица (</a:t>
            </a:r>
            <a:r>
              <a:rPr lang="en-US" sz="1250" dirty="0" err="1" smtClean="0"/>
              <a:t>TableView</a:t>
            </a:r>
            <a:r>
              <a:rPr lang="en-US" sz="1250" dirty="0" smtClean="0"/>
              <a:t>)</a:t>
            </a:r>
            <a:r>
              <a:rPr lang="ru-RU" sz="1250" dirty="0" smtClean="0"/>
              <a:t>, состоящая из одиннадцать столбцов, для работы с базой данных</a:t>
            </a:r>
            <a:r>
              <a:rPr lang="en-US" sz="1250" dirty="0" smtClean="0"/>
              <a:t>;</a:t>
            </a:r>
          </a:p>
          <a:p>
            <a:pPr marL="0" lvl="0" indent="0" algn="l" rtl="0">
              <a:lnSpc>
                <a:spcPct val="100000"/>
              </a:lnSpc>
              <a:spcBef>
                <a:spcPts val="0"/>
              </a:spcBef>
              <a:spcAft>
                <a:spcPts val="0"/>
              </a:spcAft>
              <a:buSzPts val="1200"/>
              <a:buFont typeface="Arial" pitchFamily="34" charset="0"/>
              <a:buChar char="•"/>
            </a:pPr>
            <a:r>
              <a:rPr lang="ru-RU" sz="1250" dirty="0" smtClean="0"/>
              <a:t> прочие.</a:t>
            </a:r>
          </a:p>
          <a:p>
            <a:pPr marL="0" lvl="0" indent="0" algn="l" rtl="0">
              <a:lnSpc>
                <a:spcPct val="100000"/>
              </a:lnSpc>
              <a:spcBef>
                <a:spcPts val="0"/>
              </a:spcBef>
              <a:spcAft>
                <a:spcPts val="0"/>
              </a:spcAft>
              <a:buSzPts val="1200"/>
              <a:buNone/>
            </a:pPr>
            <a:endParaRPr lang="ru-RU" sz="1250" dirty="0" smtClean="0"/>
          </a:p>
          <a:p>
            <a:pPr marL="0" lvl="0" indent="0" algn="l" rtl="0">
              <a:lnSpc>
                <a:spcPct val="100000"/>
              </a:lnSpc>
              <a:spcBef>
                <a:spcPts val="0"/>
              </a:spcBef>
              <a:spcAft>
                <a:spcPts val="0"/>
              </a:spcAft>
              <a:buSzPts val="1200"/>
              <a:buNone/>
            </a:pPr>
            <a:r>
              <a:rPr lang="ru-RU" sz="1250" dirty="0" smtClean="0"/>
              <a:t> У каждого элемента есть свой уникальный </a:t>
            </a:r>
            <a:r>
              <a:rPr lang="en-US" sz="1250" dirty="0" smtClean="0"/>
              <a:t>id</a:t>
            </a:r>
            <a:r>
              <a:rPr lang="ru-RU" sz="1250" dirty="0" smtClean="0"/>
              <a:t>. Поэтому можно управлять логикой поведения отдельно взятого элемента при взаимодействии с ним. </a:t>
            </a:r>
          </a:p>
          <a:p>
            <a:pPr marL="0" lvl="0" indent="0" algn="l" rtl="0">
              <a:lnSpc>
                <a:spcPct val="100000"/>
              </a:lnSpc>
              <a:spcBef>
                <a:spcPts val="0"/>
              </a:spcBef>
              <a:spcAft>
                <a:spcPts val="0"/>
              </a:spcAft>
              <a:buSzPts val="1200"/>
              <a:buNone/>
            </a:pPr>
            <a:endParaRPr lang="ru-RU" sz="1250" dirty="0" smtClean="0"/>
          </a:p>
          <a:p>
            <a:r>
              <a:rPr lang="ru-RU" sz="1250" dirty="0" smtClean="0"/>
              <a:t>Переключение между страницами происходит в классах контроллерах. В них есть метод </a:t>
            </a:r>
            <a:r>
              <a:rPr lang="en-US" sz="1250" dirty="0" smtClean="0"/>
              <a:t>initialize()</a:t>
            </a:r>
            <a:r>
              <a:rPr lang="ru-RU" sz="1250" dirty="0" smtClean="0"/>
              <a:t>. Внутри него прописывается логика поведения программы после нажатия на кнопку. Например, если у кнопки </a:t>
            </a:r>
            <a:r>
              <a:rPr lang="en-US" sz="1250" dirty="0" smtClean="0"/>
              <a:t>id </a:t>
            </a:r>
            <a:r>
              <a:rPr lang="ru-RU" sz="1250" dirty="0" smtClean="0"/>
              <a:t>«</a:t>
            </a:r>
            <a:r>
              <a:rPr lang="en-US" sz="1250" dirty="0" err="1" smtClean="0"/>
              <a:t>sendDocuments</a:t>
            </a:r>
            <a:r>
              <a:rPr lang="ru-RU" sz="1250" dirty="0" smtClean="0"/>
              <a:t>», то в коде нажатие на неё будет выглядеть примерно так</a:t>
            </a:r>
            <a:r>
              <a:rPr lang="en-US" sz="1250" dirty="0" smtClean="0"/>
              <a:t>: </a:t>
            </a:r>
            <a:r>
              <a:rPr lang="en-US" sz="1250" dirty="0" err="1" smtClean="0"/>
              <a:t>sendDocuments.setOnAction</a:t>
            </a:r>
            <a:r>
              <a:rPr lang="en-US" sz="1250" dirty="0" smtClean="0"/>
              <a:t>(event -&gt; {……..};</a:t>
            </a:r>
          </a:p>
        </p:txBody>
      </p:sp>
      <p:sp>
        <p:nvSpPr>
          <p:cNvPr id="4" name="TextBox 3"/>
          <p:cNvSpPr txBox="1"/>
          <p:nvPr/>
        </p:nvSpPr>
        <p:spPr>
          <a:xfrm>
            <a:off x="1457540" y="385005"/>
            <a:ext cx="6249546" cy="338554"/>
          </a:xfrm>
          <a:prstGeom prst="rect">
            <a:avLst/>
          </a:prstGeom>
          <a:noFill/>
        </p:spPr>
        <p:txBody>
          <a:bodyPr wrap="square" rtlCol="0">
            <a:spAutoFit/>
          </a:bodyPr>
          <a:lstStyle/>
          <a:p>
            <a:r>
              <a:rPr lang="ru-RU" sz="1600" dirty="0" smtClean="0">
                <a:solidFill>
                  <a:schemeClr val="dk1"/>
                </a:solidFill>
                <a:latin typeface="IBM Plex Sans SemiBold"/>
                <a:ea typeface="IBM Plex Sans SemiBold"/>
                <a:cs typeface="IBM Plex Sans SemiBold"/>
                <a:sym typeface="IBM Plex Sans SemiBold"/>
              </a:rPr>
              <a:t>Создание страниц приложения и переключение между ними</a:t>
            </a:r>
            <a:endParaRPr lang="ru-RU"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Google Shape;182;p11"/>
          <p:cNvSpPr txBox="1">
            <a:spLocks noGrp="1"/>
          </p:cNvSpPr>
          <p:nvPr>
            <p:ph type="title"/>
          </p:nvPr>
        </p:nvSpPr>
        <p:spPr>
          <a:xfrm>
            <a:off x="540000" y="190625"/>
            <a:ext cx="8064000" cy="282600"/>
          </a:xfrm>
          <a:prstGeom prst="rect">
            <a:avLst/>
          </a:prstGeom>
          <a:noFill/>
          <a:ln>
            <a:noFill/>
          </a:ln>
        </p:spPr>
        <p:txBody>
          <a:bodyPr spcFirstLastPara="1" wrap="square" lIns="0" tIns="5425" rIns="0" bIns="0" anchor="t" anchorCtr="0">
            <a:spAutoFit/>
          </a:bodyPr>
          <a:lstStyle/>
          <a:p>
            <a:pPr marL="0" lvl="0" indent="0" algn="ctr" rtl="0">
              <a:lnSpc>
                <a:spcPct val="100000"/>
              </a:lnSpc>
              <a:spcBef>
                <a:spcPts val="0"/>
              </a:spcBef>
              <a:spcAft>
                <a:spcPts val="0"/>
              </a:spcAft>
              <a:buSzPts val="600"/>
              <a:buNone/>
            </a:pPr>
            <a:r>
              <a:rPr lang="ru" dirty="0" smtClean="0">
                <a:solidFill>
                  <a:schemeClr val="dk1"/>
                </a:solidFill>
              </a:rPr>
              <a:t>Скриншоты страниц </a:t>
            </a:r>
            <a:endParaRPr>
              <a:solidFill>
                <a:schemeClr val="dk1"/>
              </a:solidFill>
              <a:latin typeface="IBM Plex Sans SemiBold"/>
              <a:ea typeface="IBM Plex Sans SemiBold"/>
              <a:cs typeface="IBM Plex Sans SemiBold"/>
              <a:sym typeface="IBM Plex Sans SemiBold"/>
            </a:endParaRPr>
          </a:p>
        </p:txBody>
      </p:sp>
      <p:pic>
        <p:nvPicPr>
          <p:cNvPr id="7" name="Рисунок 6" descr="C:\Users\александр\AppData\Local\Microsoft\Windows\INetCache\Content.Word\Приложение 1.png"/>
          <p:cNvPicPr/>
          <p:nvPr/>
        </p:nvPicPr>
        <p:blipFill>
          <a:blip r:embed="rId3"/>
          <a:srcRect/>
          <a:stretch>
            <a:fillRect/>
          </a:stretch>
        </p:blipFill>
        <p:spPr bwMode="auto">
          <a:xfrm>
            <a:off x="764761" y="715020"/>
            <a:ext cx="3060000" cy="1800000"/>
          </a:xfrm>
          <a:prstGeom prst="rect">
            <a:avLst/>
          </a:prstGeom>
          <a:ln>
            <a:noFill/>
          </a:ln>
          <a:effectLst>
            <a:outerShdw blurRad="190500" algn="tl" rotWithShape="0">
              <a:srgbClr val="000000">
                <a:alpha val="70000"/>
              </a:srgbClr>
            </a:outerShdw>
          </a:effectLst>
        </p:spPr>
      </p:pic>
      <p:pic>
        <p:nvPicPr>
          <p:cNvPr id="8" name="Рисунок 7" descr="C:\Users\александр\AppData\Local\Microsoft\Windows\INetCache\Content.Word\Приложение 2.png"/>
          <p:cNvPicPr/>
          <p:nvPr/>
        </p:nvPicPr>
        <p:blipFill>
          <a:blip r:embed="rId4"/>
          <a:srcRect/>
          <a:stretch>
            <a:fillRect/>
          </a:stretch>
        </p:blipFill>
        <p:spPr bwMode="auto">
          <a:xfrm>
            <a:off x="4728253" y="639391"/>
            <a:ext cx="3060000" cy="1800000"/>
          </a:xfrm>
          <a:prstGeom prst="rect">
            <a:avLst/>
          </a:prstGeom>
          <a:ln>
            <a:noFill/>
          </a:ln>
          <a:effectLst>
            <a:outerShdw blurRad="190500" algn="tl" rotWithShape="0">
              <a:srgbClr val="000000">
                <a:alpha val="70000"/>
              </a:srgbClr>
            </a:outerShdw>
          </a:effectLst>
        </p:spPr>
      </p:pic>
      <p:pic>
        <p:nvPicPr>
          <p:cNvPr id="9" name="Рисунок 8" descr="C:\Users\александр\AppData\Local\Microsoft\Windows\INetCache\Content.Word\Приложение 3.png"/>
          <p:cNvPicPr/>
          <p:nvPr/>
        </p:nvPicPr>
        <p:blipFill>
          <a:blip r:embed="rId5"/>
          <a:srcRect/>
          <a:stretch>
            <a:fillRect/>
          </a:stretch>
        </p:blipFill>
        <p:spPr bwMode="auto">
          <a:xfrm>
            <a:off x="1490467" y="2873829"/>
            <a:ext cx="3060000" cy="1800000"/>
          </a:xfrm>
          <a:prstGeom prst="rect">
            <a:avLst/>
          </a:prstGeom>
          <a:ln>
            <a:noFill/>
          </a:ln>
          <a:effectLst>
            <a:outerShdw blurRad="190500" algn="tl" rotWithShape="0">
              <a:srgbClr val="000000">
                <a:alpha val="70000"/>
              </a:srgbClr>
            </a:outerShdw>
          </a:effectLst>
        </p:spPr>
      </p:pic>
      <p:pic>
        <p:nvPicPr>
          <p:cNvPr id="10" name="Рисунок 9" descr="C:\Users\александр\AppData\Local\Microsoft\Windows\INetCache\Content.Word\Приложение 4.png"/>
          <p:cNvPicPr/>
          <p:nvPr/>
        </p:nvPicPr>
        <p:blipFill>
          <a:blip r:embed="rId6"/>
          <a:srcRect/>
          <a:stretch>
            <a:fillRect/>
          </a:stretch>
        </p:blipFill>
        <p:spPr bwMode="auto">
          <a:xfrm>
            <a:off x="5432061" y="2791326"/>
            <a:ext cx="3060000" cy="1800000"/>
          </a:xfrm>
          <a:prstGeom prst="rect">
            <a:avLst/>
          </a:prstGeom>
          <a:ln>
            <a:noFill/>
          </a:ln>
          <a:effectLst>
            <a:outerShdw blurRad="190500" algn="tl" rotWithShape="0">
              <a:srgbClr val="000000">
                <a:alpha val="70000"/>
              </a:srgbClr>
            </a:outerShdw>
          </a:effectLst>
        </p:spPr>
      </p:pic>
      <p:sp>
        <p:nvSpPr>
          <p:cNvPr id="11" name="TextBox 10"/>
          <p:cNvSpPr txBox="1"/>
          <p:nvPr/>
        </p:nvSpPr>
        <p:spPr>
          <a:xfrm>
            <a:off x="1615666" y="2481942"/>
            <a:ext cx="1430039" cy="307777"/>
          </a:xfrm>
          <a:prstGeom prst="rect">
            <a:avLst/>
          </a:prstGeom>
          <a:noFill/>
        </p:spPr>
        <p:txBody>
          <a:bodyPr wrap="square" rtlCol="0">
            <a:spAutoFit/>
          </a:bodyPr>
          <a:lstStyle/>
          <a:p>
            <a:r>
              <a:rPr lang="en-US" dirty="0" err="1" smtClean="0"/>
              <a:t>View.fxml</a:t>
            </a:r>
            <a:endParaRPr lang="ru-RU" dirty="0"/>
          </a:p>
        </p:txBody>
      </p:sp>
      <p:sp>
        <p:nvSpPr>
          <p:cNvPr id="12" name="TextBox 11"/>
          <p:cNvSpPr txBox="1"/>
          <p:nvPr/>
        </p:nvSpPr>
        <p:spPr>
          <a:xfrm>
            <a:off x="5534526" y="2400585"/>
            <a:ext cx="1430039" cy="307777"/>
          </a:xfrm>
          <a:prstGeom prst="rect">
            <a:avLst/>
          </a:prstGeom>
          <a:noFill/>
        </p:spPr>
        <p:txBody>
          <a:bodyPr wrap="square" rtlCol="0">
            <a:spAutoFit/>
          </a:bodyPr>
          <a:lstStyle/>
          <a:p>
            <a:r>
              <a:rPr lang="en-US" dirty="0" err="1" smtClean="0"/>
              <a:t>ViewFilling.fxml</a:t>
            </a:r>
            <a:endParaRPr lang="ru-RU" dirty="0"/>
          </a:p>
        </p:txBody>
      </p:sp>
      <p:sp>
        <p:nvSpPr>
          <p:cNvPr id="13" name="TextBox 12"/>
          <p:cNvSpPr txBox="1"/>
          <p:nvPr/>
        </p:nvSpPr>
        <p:spPr>
          <a:xfrm>
            <a:off x="2209226" y="4684294"/>
            <a:ext cx="1430039" cy="307777"/>
          </a:xfrm>
          <a:prstGeom prst="rect">
            <a:avLst/>
          </a:prstGeom>
          <a:noFill/>
        </p:spPr>
        <p:txBody>
          <a:bodyPr wrap="square" rtlCol="0">
            <a:spAutoFit/>
          </a:bodyPr>
          <a:lstStyle/>
          <a:p>
            <a:r>
              <a:rPr lang="en-US" dirty="0" err="1" smtClean="0"/>
              <a:t>ViewList.fxml</a:t>
            </a:r>
            <a:endParaRPr lang="ru-RU" dirty="0"/>
          </a:p>
        </p:txBody>
      </p:sp>
      <p:sp>
        <p:nvSpPr>
          <p:cNvPr id="14" name="TextBox 13"/>
          <p:cNvSpPr txBox="1"/>
          <p:nvPr/>
        </p:nvSpPr>
        <p:spPr>
          <a:xfrm>
            <a:off x="6012352" y="4568561"/>
            <a:ext cx="2100370" cy="307777"/>
          </a:xfrm>
          <a:prstGeom prst="rect">
            <a:avLst/>
          </a:prstGeom>
          <a:noFill/>
        </p:spPr>
        <p:txBody>
          <a:bodyPr wrap="square" rtlCol="0">
            <a:spAutoFit/>
          </a:bodyPr>
          <a:lstStyle/>
          <a:p>
            <a:r>
              <a:rPr lang="en-US" dirty="0" err="1" smtClean="0"/>
              <a:t>ViewAfterFilling.fxml</a:t>
            </a:r>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subTitle" idx="1"/>
          </p:nvPr>
        </p:nvSpPr>
        <p:spPr>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200"/>
              <a:buNone/>
            </a:pPr>
            <a:r>
              <a:rPr lang="ru" sz="2000" b="1" dirty="0" smtClean="0"/>
              <a:t>Обработка данных и заполнение шаблонов</a:t>
            </a:r>
            <a:endParaRPr sz="2000" b="1"/>
          </a:p>
        </p:txBody>
      </p:sp>
      <p:sp>
        <p:nvSpPr>
          <p:cNvPr id="182" name="Google Shape;182;p11"/>
          <p:cNvSpPr txBox="1">
            <a:spLocks noGrp="1"/>
          </p:cNvSpPr>
          <p:nvPr>
            <p:ph type="title"/>
          </p:nvPr>
        </p:nvSpPr>
        <p:spPr>
          <a:xfrm>
            <a:off x="2537504" y="559360"/>
            <a:ext cx="6557258" cy="3729574"/>
          </a:xfrm>
          <a:prstGeom prst="rect">
            <a:avLst/>
          </a:prstGeom>
          <a:noFill/>
          <a:ln>
            <a:noFill/>
          </a:ln>
        </p:spPr>
        <p:txBody>
          <a:bodyPr spcFirstLastPara="1" wrap="square" lIns="0" tIns="5425" rIns="0" bIns="0" anchor="t" anchorCtr="0">
            <a:spAutoFit/>
          </a:bodyPr>
          <a:lstStyle/>
          <a:p>
            <a:pPr lvl="0">
              <a:buSzPts val="600"/>
            </a:pPr>
            <a:r>
              <a:rPr lang="ru-RU" sz="1100" dirty="0" smtClean="0">
                <a:latin typeface="IBM Plex Sans" charset="0"/>
                <a:ea typeface="IBM Plex Sans SemiBold"/>
                <a:cs typeface="IBM Plex Sans SemiBold"/>
                <a:sym typeface="IBM Plex Sans SemiBold"/>
              </a:rPr>
              <a:t>Второй блок работы отведен под обработку данных после заполнения пользователем всех полей на странице внесения информации. Каждый отдельный элемент, будь то </a:t>
            </a:r>
            <a:r>
              <a:rPr lang="en-US" sz="1100" dirty="0" err="1" smtClean="0">
                <a:latin typeface="IBM Plex Sans" charset="0"/>
              </a:rPr>
              <a:t>TextField</a:t>
            </a:r>
            <a:r>
              <a:rPr lang="ru-RU" sz="1100" dirty="0" smtClean="0">
                <a:latin typeface="IBM Plex Sans" charset="0"/>
              </a:rPr>
              <a:t> или </a:t>
            </a:r>
            <a:r>
              <a:rPr lang="en-US" sz="1100" dirty="0" err="1" smtClean="0">
                <a:latin typeface="IBM Plex Sans" charset="0"/>
              </a:rPr>
              <a:t>ComboBox</a:t>
            </a:r>
            <a:r>
              <a:rPr lang="ru-RU" sz="1100" dirty="0" smtClean="0">
                <a:latin typeface="IBM Plex Sans" charset="0"/>
              </a:rPr>
              <a:t>, принимает текст и передает её в созданную </a:t>
            </a:r>
            <a:r>
              <a:rPr lang="en-US" sz="1100" dirty="0" smtClean="0">
                <a:latin typeface="IBM Plex Sans" charset="0"/>
              </a:rPr>
              <a:t>String </a:t>
            </a:r>
            <a:r>
              <a:rPr lang="ru-RU" sz="1100" dirty="0" smtClean="0">
                <a:latin typeface="IBM Plex Sans" charset="0"/>
              </a:rPr>
              <a:t>переменную. </a:t>
            </a:r>
            <a:br>
              <a:rPr lang="ru-RU" sz="1100" dirty="0" smtClean="0">
                <a:latin typeface="IBM Plex Sans" charset="0"/>
              </a:rPr>
            </a:br>
            <a:r>
              <a:rPr lang="ru-RU" sz="1100" dirty="0" smtClean="0">
                <a:latin typeface="IBM Plex Sans" charset="0"/>
              </a:rPr>
              <a:t/>
            </a:r>
            <a:br>
              <a:rPr lang="ru-RU" sz="1100" dirty="0" smtClean="0">
                <a:latin typeface="IBM Plex Sans" charset="0"/>
              </a:rPr>
            </a:br>
            <a:r>
              <a:rPr lang="ru-RU" sz="1100" dirty="0" smtClean="0">
                <a:latin typeface="IBM Plex Sans" charset="0"/>
              </a:rPr>
              <a:t>Дальше эти данные переходят в заранее подготовленные шаблоны документов формата </a:t>
            </a:r>
            <a:r>
              <a:rPr lang="en-US" sz="1100" dirty="0" err="1" smtClean="0">
                <a:latin typeface="IBM Plex Sans" charset="0"/>
              </a:rPr>
              <a:t>docx</a:t>
            </a:r>
            <a:r>
              <a:rPr lang="ru-RU" sz="1100" dirty="0" smtClean="0">
                <a:latin typeface="IBM Plex Sans" charset="0"/>
              </a:rPr>
              <a:t>. Их подготовка заключается в том, что в них расставлены специальные якоря. Это элементы текста, отличающиеся от всего остального содержания. В моем случае весь шаблон составлен на русском языке. Поэтому якорями являются английские слова, подходящие по смыслу. Например, если на место якоря должно быть вставлено имя получателя услуг, то якорь будет называться «</a:t>
            </a:r>
            <a:r>
              <a:rPr lang="en-US" sz="1100" dirty="0" smtClean="0">
                <a:latin typeface="IBM Plex Sans" charset="0"/>
              </a:rPr>
              <a:t>name</a:t>
            </a:r>
            <a:r>
              <a:rPr lang="ru-RU" sz="1100" dirty="0" smtClean="0">
                <a:latin typeface="IBM Plex Sans" charset="0"/>
              </a:rPr>
              <a:t>».</a:t>
            </a:r>
            <a:r>
              <a:rPr lang="en-US" sz="1100" dirty="0" smtClean="0">
                <a:latin typeface="IBM Plex Sans" charset="0"/>
              </a:rPr>
              <a:t/>
            </a:r>
            <a:br>
              <a:rPr lang="en-US" sz="1100" dirty="0" smtClean="0">
                <a:latin typeface="IBM Plex Sans" charset="0"/>
              </a:rPr>
            </a:br>
            <a:r>
              <a:rPr lang="en-US" sz="1100" dirty="0" smtClean="0">
                <a:latin typeface="IBM Plex Sans" charset="0"/>
              </a:rPr>
              <a:t/>
            </a:r>
            <a:br>
              <a:rPr lang="en-US" sz="1100" dirty="0" smtClean="0">
                <a:latin typeface="IBM Plex Sans" charset="0"/>
              </a:rPr>
            </a:br>
            <a:r>
              <a:rPr lang="ru-RU" sz="1100" dirty="0" smtClean="0">
                <a:latin typeface="IBM Plex Sans" charset="0"/>
              </a:rPr>
              <a:t>Работа с документами указанного форма осуществляется с помощью сторонней библиотеки </a:t>
            </a:r>
            <a:r>
              <a:rPr lang="en-US" sz="1100" dirty="0" smtClean="0">
                <a:latin typeface="IBM Plex Sans" charset="0"/>
              </a:rPr>
              <a:t>Apache POI</a:t>
            </a:r>
            <a:r>
              <a:rPr lang="ru-RU" sz="1100" dirty="0" smtClean="0">
                <a:latin typeface="IBM Plex Sans" charset="0"/>
              </a:rPr>
              <a:t>, которая позволяет использовать файлы MS </a:t>
            </a:r>
            <a:r>
              <a:rPr lang="ru-RU" sz="1100" dirty="0" err="1" smtClean="0">
                <a:latin typeface="IBM Plex Sans" charset="0"/>
              </a:rPr>
              <a:t>Office</a:t>
            </a:r>
            <a:r>
              <a:rPr lang="ru-RU" sz="1100" dirty="0" smtClean="0">
                <a:latin typeface="IBM Plex Sans" charset="0"/>
              </a:rPr>
              <a:t> в </a:t>
            </a:r>
            <a:r>
              <a:rPr lang="ru-RU" sz="1100" dirty="0" err="1" smtClean="0">
                <a:latin typeface="IBM Plex Sans" charset="0"/>
              </a:rPr>
              <a:t>Java</a:t>
            </a:r>
            <a:r>
              <a:rPr lang="ru-RU" sz="1100" dirty="0" smtClean="0">
                <a:latin typeface="IBM Plex Sans" charset="0"/>
              </a:rPr>
              <a:t> приложениях.</a:t>
            </a:r>
            <a:br>
              <a:rPr lang="ru-RU" sz="1100" dirty="0" smtClean="0">
                <a:latin typeface="IBM Plex Sans" charset="0"/>
              </a:rPr>
            </a:br>
            <a:r>
              <a:rPr lang="ru-RU" sz="1100" dirty="0" smtClean="0">
                <a:latin typeface="IBM Plex Sans" charset="0"/>
              </a:rPr>
              <a:t/>
            </a:r>
            <a:br>
              <a:rPr lang="ru-RU" sz="1100" dirty="0" smtClean="0">
                <a:latin typeface="IBM Plex Sans" charset="0"/>
              </a:rPr>
            </a:br>
            <a:r>
              <a:rPr lang="ru-RU" sz="1100" dirty="0" smtClean="0">
                <a:latin typeface="IBM Plex Sans" charset="0"/>
              </a:rPr>
              <a:t/>
            </a:r>
            <a:br>
              <a:rPr lang="ru-RU" sz="1100" dirty="0" smtClean="0">
                <a:latin typeface="IBM Plex Sans" charset="0"/>
              </a:rPr>
            </a:br>
            <a:r>
              <a:rPr lang="ru-RU" sz="1100" dirty="0" smtClean="0">
                <a:latin typeface="IBM Plex Sans" charset="0"/>
              </a:rPr>
              <a:t>В программе представлены два метода, отвечающие за добавление данных в шаблоны</a:t>
            </a:r>
            <a:r>
              <a:rPr lang="en-US" sz="1100" dirty="0" smtClean="0">
                <a:latin typeface="IBM Plex Sans" charset="0"/>
              </a:rPr>
              <a:t>: </a:t>
            </a:r>
            <a:r>
              <a:rPr lang="ru-RU" sz="1100" dirty="0" err="1" smtClean="0">
                <a:latin typeface="IBM Plex Sans" charset="0"/>
              </a:rPr>
              <a:t>insertToFormString</a:t>
            </a:r>
            <a:r>
              <a:rPr lang="ru-RU" sz="1100" dirty="0" smtClean="0">
                <a:latin typeface="IBM Plex Sans" charset="0"/>
              </a:rPr>
              <a:t>() и </a:t>
            </a:r>
            <a:r>
              <a:rPr lang="ru-RU" sz="1100" dirty="0" err="1" smtClean="0">
                <a:latin typeface="IBM Plex Sans" charset="0"/>
              </a:rPr>
              <a:t>insertToForm</a:t>
            </a:r>
            <a:r>
              <a:rPr lang="en-US" sz="1100" dirty="0" smtClean="0">
                <a:latin typeface="IBM Plex Sans" charset="0"/>
              </a:rPr>
              <a:t>Table</a:t>
            </a:r>
            <a:r>
              <a:rPr lang="ru-RU" sz="1100" dirty="0" smtClean="0">
                <a:latin typeface="IBM Plex Sans" charset="0"/>
              </a:rPr>
              <a:t>().</a:t>
            </a:r>
            <a:r>
              <a:rPr lang="en-US" sz="1100" dirty="0" smtClean="0">
                <a:latin typeface="IBM Plex Sans" charset="0"/>
              </a:rPr>
              <a:t> </a:t>
            </a:r>
            <a:r>
              <a:rPr lang="ru-RU" sz="1100" dirty="0" smtClean="0">
                <a:latin typeface="IBM Plex Sans" charset="0"/>
              </a:rPr>
              <a:t>Первый поочередно перебирает параграфы и строки в поисках якорей. А второй добавляет к этому ещё и поиск таблиц, перебор строк таблицы и её столбцов. </a:t>
            </a:r>
            <a:br>
              <a:rPr lang="ru-RU" sz="1100" dirty="0" smtClean="0">
                <a:latin typeface="IBM Plex Sans" charset="0"/>
              </a:rPr>
            </a:br>
            <a:r>
              <a:rPr lang="ru-RU" sz="1100" dirty="0" smtClean="0">
                <a:latin typeface="IBM Plex Sans" charset="0"/>
              </a:rPr>
              <a:t/>
            </a:r>
            <a:br>
              <a:rPr lang="ru-RU" sz="1100" dirty="0" smtClean="0">
                <a:latin typeface="IBM Plex Sans" charset="0"/>
              </a:rPr>
            </a:br>
            <a:r>
              <a:rPr lang="ru-RU" sz="1100" dirty="0" smtClean="0">
                <a:latin typeface="IBM Plex Sans" charset="0"/>
              </a:rPr>
              <a:t/>
            </a:r>
            <a:br>
              <a:rPr lang="ru-RU" sz="1100" dirty="0" smtClean="0">
                <a:latin typeface="IBM Plex Sans" charset="0"/>
              </a:rPr>
            </a:br>
            <a:r>
              <a:rPr lang="ru-RU" sz="1100" dirty="0" smtClean="0">
                <a:latin typeface="IBM Plex Sans" charset="0"/>
              </a:rPr>
              <a:t>После работы методов шаблоны остаются неизменными для дальнейшего использования, а мы получаем новые документы формата </a:t>
            </a:r>
            <a:r>
              <a:rPr lang="en-US" sz="1100" dirty="0" err="1" smtClean="0">
                <a:latin typeface="IBM Plex Sans" charset="0"/>
              </a:rPr>
              <a:t>docx</a:t>
            </a:r>
            <a:r>
              <a:rPr lang="ru-RU" sz="1100" dirty="0" smtClean="0">
                <a:latin typeface="IBM Plex Sans" charset="0"/>
              </a:rPr>
              <a:t>.  </a:t>
            </a:r>
            <a:endParaRPr sz="1100">
              <a:solidFill>
                <a:schemeClr val="dk1"/>
              </a:solidFill>
              <a:latin typeface="IBM Plex Sans" charset="0"/>
              <a:ea typeface="IBM Plex Sans SemiBold"/>
              <a:cs typeface="IBM Plex Sans SemiBold"/>
              <a:sym typeface="IBM Plex Sans SemiBold"/>
            </a:endParaRPr>
          </a:p>
        </p:txBody>
      </p:sp>
      <p:pic>
        <p:nvPicPr>
          <p:cNvPr id="1026" name="Picture 2" descr="C:\Users\александр\Desktop\ДИПЛОМ Geekbrains\Презентация\Apache_POI-Logo.wine.png"/>
          <p:cNvPicPr>
            <a:picLocks noChangeAspect="1" noChangeArrowheads="1"/>
          </p:cNvPicPr>
          <p:nvPr/>
        </p:nvPicPr>
        <p:blipFill>
          <a:blip r:embed="rId3"/>
          <a:srcRect/>
          <a:stretch>
            <a:fillRect/>
          </a:stretch>
        </p:blipFill>
        <p:spPr bwMode="auto">
          <a:xfrm>
            <a:off x="816761" y="3709297"/>
            <a:ext cx="1778728" cy="1185819"/>
          </a:xfrm>
          <a:prstGeom prst="rect">
            <a:avLst/>
          </a:prstGeom>
          <a:noFill/>
        </p:spPr>
      </p:pic>
      <p:pic>
        <p:nvPicPr>
          <p:cNvPr id="1027" name="Picture 3" descr="C:\Users\александр\Desktop\ДИПЛОМ Geekbrains\Презентация\Цепь\1.png"/>
          <p:cNvPicPr>
            <a:picLocks noChangeAspect="1" noChangeArrowheads="1"/>
          </p:cNvPicPr>
          <p:nvPr/>
        </p:nvPicPr>
        <p:blipFill>
          <a:blip r:embed="rId4"/>
          <a:srcRect/>
          <a:stretch>
            <a:fillRect/>
          </a:stretch>
        </p:blipFill>
        <p:spPr bwMode="auto">
          <a:xfrm>
            <a:off x="98475" y="788019"/>
            <a:ext cx="2340000" cy="391528"/>
          </a:xfrm>
          <a:prstGeom prst="rect">
            <a:avLst/>
          </a:prstGeom>
          <a:ln>
            <a:noFill/>
          </a:ln>
          <a:effectLst>
            <a:outerShdw blurRad="292100" dist="139700" dir="2700000" algn="tl" rotWithShape="0">
              <a:srgbClr val="333333">
                <a:alpha val="65000"/>
              </a:srgbClr>
            </a:outerShdw>
          </a:effectLst>
        </p:spPr>
      </p:pic>
      <p:pic>
        <p:nvPicPr>
          <p:cNvPr id="1028" name="Picture 4" descr="C:\Users\александр\Desktop\ДИПЛОМ Geekbrains\Презентация\Цепь\2.png"/>
          <p:cNvPicPr>
            <a:picLocks noChangeAspect="1" noChangeArrowheads="1"/>
          </p:cNvPicPr>
          <p:nvPr/>
        </p:nvPicPr>
        <p:blipFill>
          <a:blip r:embed="rId5"/>
          <a:srcRect/>
          <a:stretch>
            <a:fillRect/>
          </a:stretch>
        </p:blipFill>
        <p:spPr bwMode="auto">
          <a:xfrm>
            <a:off x="120455" y="1622208"/>
            <a:ext cx="2340000" cy="386457"/>
          </a:xfrm>
          <a:prstGeom prst="rect">
            <a:avLst/>
          </a:prstGeom>
          <a:ln>
            <a:noFill/>
          </a:ln>
          <a:effectLst>
            <a:outerShdw blurRad="292100" dist="139700" dir="2700000" algn="tl" rotWithShape="0">
              <a:srgbClr val="333333">
                <a:alpha val="65000"/>
              </a:srgbClr>
            </a:outerShdw>
          </a:effectLst>
        </p:spPr>
      </p:pic>
      <p:sp>
        <p:nvSpPr>
          <p:cNvPr id="9" name="Стрелка вниз 8"/>
          <p:cNvSpPr/>
          <p:nvPr/>
        </p:nvSpPr>
        <p:spPr>
          <a:xfrm>
            <a:off x="1069145" y="1223889"/>
            <a:ext cx="260252" cy="358726"/>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трелка вниз 9"/>
          <p:cNvSpPr/>
          <p:nvPr/>
        </p:nvSpPr>
        <p:spPr>
          <a:xfrm>
            <a:off x="1052733" y="2023402"/>
            <a:ext cx="260252" cy="6142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низ 10"/>
          <p:cNvSpPr/>
          <p:nvPr/>
        </p:nvSpPr>
        <p:spPr>
          <a:xfrm>
            <a:off x="1052733" y="2867463"/>
            <a:ext cx="260252" cy="726831"/>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31" name="Picture 7" descr="C:\Users\александр\Desktop\ДИПЛОМ Geekbrains\Презентация\Цепь\3.png"/>
          <p:cNvPicPr>
            <a:picLocks noChangeAspect="1" noChangeArrowheads="1"/>
          </p:cNvPicPr>
          <p:nvPr/>
        </p:nvPicPr>
        <p:blipFill>
          <a:blip r:embed="rId6"/>
          <a:srcRect/>
          <a:stretch>
            <a:fillRect/>
          </a:stretch>
        </p:blipFill>
        <p:spPr bwMode="auto">
          <a:xfrm>
            <a:off x="28136" y="2639072"/>
            <a:ext cx="2772000" cy="191681"/>
          </a:xfrm>
          <a:prstGeom prst="rect">
            <a:avLst/>
          </a:prstGeom>
          <a:ln>
            <a:noFill/>
          </a:ln>
          <a:effectLst>
            <a:outerShdw blurRad="292100" dist="139700" dir="2700000" algn="tl" rotWithShape="0">
              <a:srgbClr val="333333">
                <a:alpha val="65000"/>
              </a:srgbClr>
            </a:outerShdw>
          </a:effectLst>
        </p:spPr>
      </p:pic>
      <p:pic>
        <p:nvPicPr>
          <p:cNvPr id="1032" name="Picture 8" descr="C:\Users\александр\Desktop\ДИПЛОМ Geekbrains\Презентация\Цепь\4.png"/>
          <p:cNvPicPr>
            <a:picLocks noChangeAspect="1" noChangeArrowheads="1"/>
          </p:cNvPicPr>
          <p:nvPr/>
        </p:nvPicPr>
        <p:blipFill>
          <a:blip r:embed="rId7"/>
          <a:srcRect/>
          <a:stretch>
            <a:fillRect/>
          </a:stretch>
        </p:blipFill>
        <p:spPr bwMode="auto">
          <a:xfrm>
            <a:off x="101821" y="3671075"/>
            <a:ext cx="2664000" cy="20102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2" name="Подзаголовок 11"/>
          <p:cNvSpPr>
            <a:spLocks noGrp="1"/>
          </p:cNvSpPr>
          <p:nvPr>
            <p:ph type="subTitle" idx="1"/>
          </p:nvPr>
        </p:nvSpPr>
        <p:spPr>
          <a:xfrm>
            <a:off x="540000" y="152400"/>
            <a:ext cx="7930232" cy="360000"/>
          </a:xfrm>
        </p:spPr>
        <p:txBody>
          <a:bodyPr/>
          <a:lstStyle/>
          <a:p>
            <a:pPr algn="ctr"/>
            <a:r>
              <a:rPr lang="ru-RU" sz="1800" b="1" dirty="0" smtClean="0">
                <a:solidFill>
                  <a:schemeClr val="tx1"/>
                </a:solidFill>
              </a:rPr>
              <a:t>Работа с базой данных</a:t>
            </a:r>
            <a:endParaRPr lang="ru-RU" sz="1800" b="1" dirty="0">
              <a:solidFill>
                <a:schemeClr val="tx1"/>
              </a:solidFill>
            </a:endParaRPr>
          </a:p>
        </p:txBody>
      </p:sp>
      <p:sp>
        <p:nvSpPr>
          <p:cNvPr id="182" name="Google Shape;182;p11"/>
          <p:cNvSpPr txBox="1">
            <a:spLocks noGrp="1"/>
          </p:cNvSpPr>
          <p:nvPr>
            <p:ph type="title" idx="4294967295"/>
          </p:nvPr>
        </p:nvSpPr>
        <p:spPr>
          <a:xfrm>
            <a:off x="4675128" y="558800"/>
            <a:ext cx="4379495" cy="4529793"/>
          </a:xfrm>
          <a:prstGeom prst="rect">
            <a:avLst/>
          </a:prstGeom>
          <a:noFill/>
          <a:ln>
            <a:noFill/>
          </a:ln>
        </p:spPr>
        <p:txBody>
          <a:bodyPr spcFirstLastPara="1" wrap="square" lIns="0" tIns="5425" rIns="0" bIns="0" anchor="t" anchorCtr="0">
            <a:spAutoFit/>
          </a:bodyPr>
          <a:lstStyle/>
          <a:p>
            <a:pPr>
              <a:buSzPts val="600"/>
            </a:pPr>
            <a:r>
              <a:rPr lang="ru-RU" dirty="0" smtClean="0">
                <a:latin typeface="IBM Plex Sans" charset="0"/>
                <a:cs typeface="Times New Roman" pitchFamily="18" charset="0"/>
              </a:rPr>
              <a:t>Весь третий блок посвящен работе с базой данных. Для этого создано три специальных метода</a:t>
            </a:r>
            <a:r>
              <a:rPr lang="en-US" dirty="0" smtClean="0">
                <a:latin typeface="IBM Plex Sans" charset="0"/>
                <a:cs typeface="Times New Roman" pitchFamily="18" charset="0"/>
              </a:rPr>
              <a:t>: </a:t>
            </a:r>
            <a:r>
              <a:rPr lang="ru-RU" dirty="0" smtClean="0">
                <a:latin typeface="IBM Plex Sans" charset="0"/>
                <a:cs typeface="Times New Roman" pitchFamily="18" charset="0"/>
              </a:rPr>
              <a:t>для подключения к базе данных (</a:t>
            </a:r>
            <a:r>
              <a:rPr lang="ru-RU" dirty="0" err="1" smtClean="0">
                <a:latin typeface="IBM Plex Sans" charset="0"/>
                <a:cs typeface="Times New Roman" pitchFamily="18" charset="0"/>
              </a:rPr>
              <a:t>getDbConnection</a:t>
            </a:r>
            <a:r>
              <a:rPr lang="ru-RU" dirty="0" smtClean="0">
                <a:latin typeface="IBM Plex Sans" charset="0"/>
                <a:cs typeface="Times New Roman" pitchFamily="18" charset="0"/>
              </a:rPr>
              <a:t>()), внесению в неё информации (</a:t>
            </a:r>
            <a:r>
              <a:rPr lang="en-US" dirty="0" smtClean="0">
                <a:latin typeface="IBM Plex Sans" charset="0"/>
                <a:cs typeface="Times New Roman" pitchFamily="18" charset="0"/>
              </a:rPr>
              <a:t>logging</a:t>
            </a:r>
            <a:r>
              <a:rPr lang="ru-RU" dirty="0" smtClean="0">
                <a:latin typeface="IBM Plex Sans" charset="0"/>
                <a:cs typeface="Times New Roman" pitchFamily="18" charset="0"/>
              </a:rPr>
              <a:t>()), получения данных обратно (</a:t>
            </a:r>
            <a:r>
              <a:rPr lang="ru-RU" dirty="0" err="1" smtClean="0">
                <a:latin typeface="IBM Plex Sans" charset="0"/>
                <a:cs typeface="Times New Roman" pitchFamily="18" charset="0"/>
              </a:rPr>
              <a:t>getClient</a:t>
            </a:r>
            <a:r>
              <a:rPr lang="ru-RU" dirty="0" smtClean="0">
                <a:latin typeface="IBM Plex Sans" charset="0"/>
                <a:cs typeface="Times New Roman" pitchFamily="18" charset="0"/>
              </a:rPr>
              <a:t>()). </a:t>
            </a:r>
            <a:br>
              <a:rPr lang="ru-RU" dirty="0" smtClean="0">
                <a:latin typeface="IBM Plex Sans" charset="0"/>
                <a:cs typeface="Times New Roman" pitchFamily="18" charset="0"/>
              </a:rPr>
            </a:br>
            <a:r>
              <a:rPr lang="ru-RU" dirty="0" smtClean="0">
                <a:latin typeface="IBM Plex Sans" charset="0"/>
                <a:cs typeface="Times New Roman" pitchFamily="18" charset="0"/>
              </a:rPr>
              <a:t/>
            </a:r>
            <a:br>
              <a:rPr lang="ru-RU" dirty="0" smtClean="0">
                <a:latin typeface="IBM Plex Sans" charset="0"/>
                <a:cs typeface="Times New Roman" pitchFamily="18" charset="0"/>
              </a:rPr>
            </a:br>
            <a:r>
              <a:rPr lang="ru-RU" dirty="0" smtClean="0">
                <a:latin typeface="IBM Plex Sans" charset="0"/>
                <a:cs typeface="Times New Roman" pitchFamily="18" charset="0"/>
              </a:rPr>
              <a:t>В качестве системы управления базой данных была выбрана </a:t>
            </a:r>
            <a:r>
              <a:rPr lang="en-US" dirty="0" err="1" smtClean="0">
                <a:latin typeface="IBM Plex Sans" charset="0"/>
                <a:cs typeface="Times New Roman" pitchFamily="18" charset="0"/>
              </a:rPr>
              <a:t>MySQL</a:t>
            </a:r>
            <a:r>
              <a:rPr lang="ru-RU" dirty="0" smtClean="0">
                <a:latin typeface="IBM Plex Sans" charset="0"/>
                <a:cs typeface="Times New Roman" pitchFamily="18" charset="0"/>
              </a:rPr>
              <a:t>, так как это удобная и знакомая мне реляционная система управления. </a:t>
            </a:r>
            <a:br>
              <a:rPr lang="ru-RU" dirty="0" smtClean="0">
                <a:latin typeface="IBM Plex Sans" charset="0"/>
                <a:cs typeface="Times New Roman" pitchFamily="18" charset="0"/>
              </a:rPr>
            </a:br>
            <a:r>
              <a:rPr lang="ru-RU" dirty="0" smtClean="0">
                <a:latin typeface="IBM Plex Sans" charset="0"/>
                <a:cs typeface="Times New Roman" pitchFamily="18" charset="0"/>
              </a:rPr>
              <a:t/>
            </a:r>
            <a:br>
              <a:rPr lang="ru-RU" dirty="0" smtClean="0">
                <a:latin typeface="IBM Plex Sans" charset="0"/>
                <a:cs typeface="Times New Roman" pitchFamily="18" charset="0"/>
              </a:rPr>
            </a:br>
            <a:r>
              <a:rPr lang="ru-RU" dirty="0" smtClean="0">
                <a:latin typeface="IBM Plex Sans" charset="0"/>
                <a:cs typeface="Times New Roman" pitchFamily="18" charset="0"/>
              </a:rPr>
              <a:t>Данные автоматически отправляются в базу данных каждый раз, когда нажимается кнопка «Сформировать документы», так как при этом запускается метод </a:t>
            </a:r>
            <a:r>
              <a:rPr lang="en-US" dirty="0" smtClean="0">
                <a:latin typeface="IBM Plex Sans" charset="0"/>
                <a:cs typeface="Times New Roman" pitchFamily="18" charset="0"/>
              </a:rPr>
              <a:t>logging</a:t>
            </a:r>
            <a:r>
              <a:rPr lang="ru-RU" dirty="0" smtClean="0">
                <a:latin typeface="IBM Plex Sans" charset="0"/>
                <a:cs typeface="Times New Roman" pitchFamily="18" charset="0"/>
              </a:rPr>
              <a:t>().  </a:t>
            </a:r>
            <a:br>
              <a:rPr lang="ru-RU" dirty="0" smtClean="0">
                <a:latin typeface="IBM Plex Sans" charset="0"/>
                <a:cs typeface="Times New Roman" pitchFamily="18" charset="0"/>
              </a:rPr>
            </a:br>
            <a:r>
              <a:rPr lang="ru-RU" dirty="0" smtClean="0">
                <a:latin typeface="IBM Plex Sans" charset="0"/>
                <a:cs typeface="Times New Roman" pitchFamily="18" charset="0"/>
              </a:rPr>
              <a:t/>
            </a:r>
            <a:br>
              <a:rPr lang="ru-RU" dirty="0" smtClean="0">
                <a:latin typeface="IBM Plex Sans" charset="0"/>
                <a:cs typeface="Times New Roman" pitchFamily="18" charset="0"/>
              </a:rPr>
            </a:br>
            <a:r>
              <a:rPr lang="ru-RU" dirty="0" smtClean="0">
                <a:latin typeface="IBM Plex Sans" charset="0"/>
                <a:cs typeface="Times New Roman" pitchFamily="18" charset="0"/>
              </a:rPr>
              <a:t>Чтобы получить данные и наглядно их увидеть, достаточно нажать на кнопку «Список созданных», расположенную на стартовой странице. В этом случае запускается метод </a:t>
            </a:r>
            <a:r>
              <a:rPr lang="ru-RU" dirty="0" err="1" smtClean="0">
                <a:latin typeface="IBM Plex Sans" charset="0"/>
                <a:cs typeface="Times New Roman" pitchFamily="18" charset="0"/>
              </a:rPr>
              <a:t>getClient</a:t>
            </a:r>
            <a:r>
              <a:rPr lang="ru-RU" dirty="0" smtClean="0">
                <a:latin typeface="IBM Plex Sans" charset="0"/>
                <a:cs typeface="Times New Roman" pitchFamily="18" charset="0"/>
              </a:rPr>
              <a:t>(), и данные переносятся в созданную в файле </a:t>
            </a:r>
            <a:r>
              <a:rPr lang="en-US" dirty="0" err="1" smtClean="0">
                <a:latin typeface="IBM Plex Sans" charset="0"/>
                <a:cs typeface="Times New Roman" pitchFamily="18" charset="0"/>
              </a:rPr>
              <a:t>ViewList.fxml</a:t>
            </a:r>
            <a:r>
              <a:rPr lang="ru-RU" dirty="0" smtClean="0">
                <a:latin typeface="IBM Plex Sans" charset="0"/>
                <a:cs typeface="Times New Roman" pitchFamily="18" charset="0"/>
              </a:rPr>
              <a:t> таблицу.</a:t>
            </a:r>
            <a:endParaRPr sz="1100">
              <a:solidFill>
                <a:schemeClr val="dk1"/>
              </a:solidFill>
              <a:latin typeface="IBM Plex Sans" charset="0"/>
              <a:ea typeface="IBM Plex Sans SemiBold"/>
              <a:cs typeface="Times New Roman" pitchFamily="18" charset="0"/>
              <a:sym typeface="IBM Plex Sans SemiBold"/>
            </a:endParaRPr>
          </a:p>
        </p:txBody>
      </p:sp>
      <p:pic>
        <p:nvPicPr>
          <p:cNvPr id="2051" name="Picture 3" descr="C:\Users\александр\Desktop\ДИПЛОМ Geekbrains\Презентация\d83a7924b280470420219c0d83b2be97.jpeg"/>
          <p:cNvPicPr>
            <a:picLocks noChangeAspect="1" noChangeArrowheads="1"/>
          </p:cNvPicPr>
          <p:nvPr/>
        </p:nvPicPr>
        <p:blipFill>
          <a:blip r:embed="rId3"/>
          <a:srcRect/>
          <a:stretch>
            <a:fillRect/>
          </a:stretch>
        </p:blipFill>
        <p:spPr bwMode="auto">
          <a:xfrm>
            <a:off x="1115284" y="604662"/>
            <a:ext cx="2340000" cy="1755358"/>
          </a:xfrm>
          <a:prstGeom prst="rect">
            <a:avLst/>
          </a:prstGeom>
          <a:ln>
            <a:noFill/>
          </a:ln>
          <a:effectLst>
            <a:outerShdw blurRad="190500" algn="tl" rotWithShape="0">
              <a:srgbClr val="000000">
                <a:alpha val="70000"/>
              </a:srgbClr>
            </a:outerShdw>
          </a:effectLst>
        </p:spPr>
      </p:pic>
      <p:sp>
        <p:nvSpPr>
          <p:cNvPr id="15" name="TextBox 14"/>
          <p:cNvSpPr txBox="1"/>
          <p:nvPr/>
        </p:nvSpPr>
        <p:spPr>
          <a:xfrm>
            <a:off x="1031278" y="3932607"/>
            <a:ext cx="2653823" cy="553998"/>
          </a:xfrm>
          <a:prstGeom prst="rect">
            <a:avLst/>
          </a:prstGeom>
          <a:ln w="12700"/>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smtClean="0">
                <a:latin typeface="IBM Plex Sans" charset="0"/>
              </a:rPr>
              <a:t>метод </a:t>
            </a:r>
            <a:r>
              <a:rPr lang="ru-RU" sz="1600" b="1" dirty="0" err="1" smtClean="0">
                <a:latin typeface="IBM Plex Sans" charset="0"/>
                <a:cs typeface="Times New Roman" pitchFamily="18" charset="0"/>
              </a:rPr>
              <a:t>getDbConnection</a:t>
            </a:r>
            <a:r>
              <a:rPr lang="ru-RU" sz="1600" b="1" dirty="0" smtClean="0">
                <a:latin typeface="IBM Plex Sans" charset="0"/>
                <a:cs typeface="Times New Roman" pitchFamily="18" charset="0"/>
              </a:rPr>
              <a:t>() </a:t>
            </a:r>
            <a:r>
              <a:rPr lang="ru-RU" dirty="0" smtClean="0">
                <a:latin typeface="IBM Plex Sans" charset="0"/>
                <a:cs typeface="Times New Roman" pitchFamily="18" charset="0"/>
              </a:rPr>
              <a:t>-</a:t>
            </a:r>
          </a:p>
          <a:p>
            <a:r>
              <a:rPr lang="ru-RU" dirty="0" smtClean="0">
                <a:latin typeface="IBM Plex Sans" charset="0"/>
                <a:cs typeface="Times New Roman" pitchFamily="18" charset="0"/>
              </a:rPr>
              <a:t>подключение к БД</a:t>
            </a:r>
            <a:endParaRPr lang="ru-RU" dirty="0">
              <a:latin typeface="IBM Plex Sans" charset="0"/>
            </a:endParaRPr>
          </a:p>
        </p:txBody>
      </p:sp>
      <p:sp>
        <p:nvSpPr>
          <p:cNvPr id="16" name="TextBox 15"/>
          <p:cNvSpPr txBox="1"/>
          <p:nvPr/>
        </p:nvSpPr>
        <p:spPr>
          <a:xfrm>
            <a:off x="137505" y="2923102"/>
            <a:ext cx="2090056" cy="553998"/>
          </a:xfrm>
          <a:prstGeom prst="rect">
            <a:avLst/>
          </a:prstGeom>
          <a:ln w="12700"/>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smtClean="0">
                <a:latin typeface="IBM Plex Sans" charset="0"/>
              </a:rPr>
              <a:t>метод </a:t>
            </a:r>
            <a:r>
              <a:rPr lang="en-US" sz="1600" b="1" dirty="0" smtClean="0">
                <a:latin typeface="IBM Plex Sans" charset="0"/>
                <a:cs typeface="Times New Roman" pitchFamily="18" charset="0"/>
              </a:rPr>
              <a:t>logging</a:t>
            </a:r>
            <a:r>
              <a:rPr lang="ru-RU" sz="1600" b="1" dirty="0" smtClean="0">
                <a:latin typeface="IBM Plex Sans" charset="0"/>
                <a:cs typeface="Times New Roman" pitchFamily="18" charset="0"/>
              </a:rPr>
              <a:t>() </a:t>
            </a:r>
            <a:r>
              <a:rPr lang="ru-RU" dirty="0" smtClean="0">
                <a:latin typeface="IBM Plex Sans" charset="0"/>
                <a:cs typeface="Times New Roman" pitchFamily="18" charset="0"/>
              </a:rPr>
              <a:t>-</a:t>
            </a:r>
          </a:p>
          <a:p>
            <a:r>
              <a:rPr lang="ru-RU" dirty="0" smtClean="0">
                <a:latin typeface="IBM Plex Sans" charset="0"/>
                <a:cs typeface="Times New Roman" pitchFamily="18" charset="0"/>
              </a:rPr>
              <a:t>внесение данных в БД</a:t>
            </a:r>
            <a:endParaRPr lang="ru-RU" dirty="0">
              <a:latin typeface="IBM Plex Sans" charset="0"/>
            </a:endParaRPr>
          </a:p>
        </p:txBody>
      </p:sp>
      <p:sp>
        <p:nvSpPr>
          <p:cNvPr id="17" name="TextBox 16"/>
          <p:cNvSpPr txBox="1"/>
          <p:nvPr/>
        </p:nvSpPr>
        <p:spPr>
          <a:xfrm>
            <a:off x="2289438" y="2924248"/>
            <a:ext cx="2268812" cy="553998"/>
          </a:xfrm>
          <a:prstGeom prst="rect">
            <a:avLst/>
          </a:prstGeom>
          <a:ln w="12700"/>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smtClean="0">
                <a:latin typeface="IBM Plex Sans" charset="0"/>
              </a:rPr>
              <a:t>метод </a:t>
            </a:r>
            <a:r>
              <a:rPr lang="ru-RU" sz="1600" b="1" dirty="0" err="1" smtClean="0">
                <a:latin typeface="IBM Plex Sans" charset="0"/>
                <a:cs typeface="Times New Roman" pitchFamily="18" charset="0"/>
              </a:rPr>
              <a:t>getClient</a:t>
            </a:r>
            <a:r>
              <a:rPr lang="ru-RU" sz="1600" b="1" dirty="0" smtClean="0">
                <a:latin typeface="IBM Plex Sans" charset="0"/>
                <a:cs typeface="Times New Roman" pitchFamily="18" charset="0"/>
              </a:rPr>
              <a:t>() </a:t>
            </a:r>
            <a:r>
              <a:rPr lang="ru-RU" dirty="0" smtClean="0">
                <a:latin typeface="IBM Plex Sans" charset="0"/>
                <a:cs typeface="Times New Roman" pitchFamily="18" charset="0"/>
              </a:rPr>
              <a:t>-</a:t>
            </a:r>
          </a:p>
          <a:p>
            <a:r>
              <a:rPr lang="ru-RU" dirty="0" smtClean="0">
                <a:latin typeface="IBM Plex Sans" charset="0"/>
                <a:cs typeface="Times New Roman" pitchFamily="18" charset="0"/>
              </a:rPr>
              <a:t>получение данных из БД</a:t>
            </a:r>
            <a:endParaRPr lang="ru-RU" dirty="0">
              <a:latin typeface="IBM Plex Sans" charset="0"/>
            </a:endParaRPr>
          </a:p>
        </p:txBody>
      </p:sp>
      <p:sp>
        <p:nvSpPr>
          <p:cNvPr id="26" name="Выгнутая вправо стрелка 25"/>
          <p:cNvSpPr/>
          <p:nvPr/>
        </p:nvSpPr>
        <p:spPr>
          <a:xfrm>
            <a:off x="3499470" y="1368162"/>
            <a:ext cx="515640" cy="148504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8" name="Выгнутая вправо стрелка 27"/>
          <p:cNvSpPr/>
          <p:nvPr/>
        </p:nvSpPr>
        <p:spPr>
          <a:xfrm rot="11040000">
            <a:off x="508656" y="1313155"/>
            <a:ext cx="543140" cy="15706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31" name="Стрелка вверх 30"/>
          <p:cNvSpPr/>
          <p:nvPr/>
        </p:nvSpPr>
        <p:spPr>
          <a:xfrm>
            <a:off x="1258159" y="3533845"/>
            <a:ext cx="137504" cy="360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Стрелка вверх 31"/>
          <p:cNvSpPr/>
          <p:nvPr/>
        </p:nvSpPr>
        <p:spPr>
          <a:xfrm>
            <a:off x="2874974" y="3528116"/>
            <a:ext cx="137504" cy="360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2"/>
          <p:cNvSpPr txBox="1">
            <a:spLocks noGrp="1"/>
          </p:cNvSpPr>
          <p:nvPr>
            <p:ph type="subTitle" idx="1"/>
          </p:nvPr>
        </p:nvSpPr>
        <p:spPr>
          <a:xfrm>
            <a:off x="540000" y="1260000"/>
            <a:ext cx="8064000" cy="3240000"/>
          </a:xfrm>
          <a:prstGeom prst="rect">
            <a:avLst/>
          </a:prstGeom>
          <a:noFill/>
          <a:ln>
            <a:noFill/>
          </a:ln>
        </p:spPr>
        <p:txBody>
          <a:bodyPr spcFirstLastPara="1" wrap="square" lIns="0" tIns="0" rIns="0" bIns="0" anchor="t" anchorCtr="0">
            <a:noAutofit/>
          </a:bodyPr>
          <a:lstStyle/>
          <a:p>
            <a:r>
              <a:rPr lang="ru-RU" dirty="0" smtClean="0"/>
              <a:t>Достижения:</a:t>
            </a:r>
          </a:p>
          <a:p>
            <a:r>
              <a:rPr lang="ru-RU" dirty="0" smtClean="0"/>
              <a:t>• 4 функционирующих страницы приложения, связанных между собой</a:t>
            </a:r>
          </a:p>
          <a:p>
            <a:r>
              <a:rPr lang="ru-RU" dirty="0" smtClean="0"/>
              <a:t>• Работающий функционал всех созданных элементов на страницах </a:t>
            </a:r>
          </a:p>
          <a:p>
            <a:r>
              <a:rPr lang="ru-RU" dirty="0" smtClean="0"/>
              <a:t>• Автоматическое создание документов формата </a:t>
            </a:r>
            <a:r>
              <a:rPr lang="en-US" dirty="0" err="1" smtClean="0"/>
              <a:t>docx</a:t>
            </a:r>
            <a:r>
              <a:rPr lang="en-US" dirty="0" smtClean="0"/>
              <a:t> </a:t>
            </a:r>
            <a:r>
              <a:rPr lang="ru-RU" dirty="0" smtClean="0"/>
              <a:t>с нужными данными</a:t>
            </a:r>
          </a:p>
          <a:p>
            <a:r>
              <a:rPr lang="ru-RU" dirty="0" smtClean="0"/>
              <a:t>• Налажена работа с базой данных в обоих направлениях </a:t>
            </a:r>
          </a:p>
          <a:p>
            <a:endParaRPr lang="ru-RU" dirty="0" smtClean="0"/>
          </a:p>
          <a:p>
            <a:r>
              <a:rPr lang="ru-RU" dirty="0" smtClean="0"/>
              <a:t>Трудности:</a:t>
            </a:r>
          </a:p>
          <a:p>
            <a:r>
              <a:rPr lang="ru-RU" dirty="0" smtClean="0"/>
              <a:t>• Настройка среды разработки</a:t>
            </a:r>
            <a:endParaRPr lang="en-US" dirty="0" smtClean="0"/>
          </a:p>
          <a:p>
            <a:r>
              <a:rPr lang="ru-RU" dirty="0" smtClean="0"/>
              <a:t>• Создание методов добавления данных в шаблоны </a:t>
            </a:r>
          </a:p>
          <a:p>
            <a:endParaRPr lang="ru-RU" dirty="0" smtClean="0"/>
          </a:p>
          <a:p>
            <a:r>
              <a:rPr lang="ru-RU" dirty="0" smtClean="0"/>
              <a:t>Предложения по проекту:</a:t>
            </a:r>
          </a:p>
          <a:p>
            <a:r>
              <a:rPr lang="ru-RU" dirty="0" smtClean="0"/>
              <a:t>• Рассмотреть актуальность создания такого рода программ </a:t>
            </a:r>
          </a:p>
          <a:p>
            <a:pPr marL="0" lvl="0" indent="0" algn="l" rtl="0">
              <a:lnSpc>
                <a:spcPct val="115000"/>
              </a:lnSpc>
              <a:spcBef>
                <a:spcPts val="0"/>
              </a:spcBef>
              <a:spcAft>
                <a:spcPts val="0"/>
              </a:spcAft>
              <a:buClr>
                <a:schemeClr val="dk1"/>
              </a:buClr>
              <a:buSzPts val="1100"/>
              <a:buFont typeface="Arial"/>
              <a:buNone/>
            </a:pPr>
            <a:endParaRPr>
              <a:solidFill>
                <a:schemeClr val="dk1"/>
              </a:solidFill>
              <a:highlight>
                <a:schemeClr val="lt1"/>
              </a:highlight>
            </a:endParaRPr>
          </a:p>
        </p:txBody>
      </p:sp>
      <p:sp>
        <p:nvSpPr>
          <p:cNvPr id="188" name="Google Shape;188;p12"/>
          <p:cNvSpPr txBox="1">
            <a:spLocks noGrp="1"/>
          </p:cNvSpPr>
          <p:nvPr>
            <p:ph type="title"/>
          </p:nvPr>
        </p:nvSpPr>
        <p:spPr>
          <a:xfrm>
            <a:off x="540000" y="720000"/>
            <a:ext cx="8064000" cy="282600"/>
          </a:xfrm>
          <a:prstGeom prst="rect">
            <a:avLst/>
          </a:prstGeom>
          <a:noFill/>
          <a:ln>
            <a:noFill/>
          </a:ln>
        </p:spPr>
        <p:txBody>
          <a:bodyPr spcFirstLastPara="1" wrap="square" lIns="0" tIns="5425" rIns="0" bIns="0" anchor="t" anchorCtr="0">
            <a:spAutoFit/>
          </a:bodyPr>
          <a:lstStyle/>
          <a:p>
            <a:pPr marL="0" lvl="0" indent="0" algn="l" rtl="0">
              <a:lnSpc>
                <a:spcPct val="100000"/>
              </a:lnSpc>
              <a:spcBef>
                <a:spcPts val="0"/>
              </a:spcBef>
              <a:spcAft>
                <a:spcPts val="0"/>
              </a:spcAft>
              <a:buSzPts val="600"/>
              <a:buNone/>
            </a:pPr>
            <a:r>
              <a:rPr lang="ru" dirty="0">
                <a:solidFill>
                  <a:schemeClr val="dk1"/>
                </a:solidFill>
              </a:rPr>
              <a:t>Достигнутые цели / Итоги в формате ДТП</a:t>
            </a:r>
            <a:endParaRPr>
              <a:solidFill>
                <a:schemeClr val="dk1"/>
              </a:solidFill>
              <a:latin typeface="IBM Plex Sans SemiBold"/>
              <a:ea typeface="IBM Plex Sans SemiBold"/>
              <a:cs typeface="IBM Plex Sans SemiBold"/>
              <a:sym typeface="IBM Plex Sans SemiBo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Макет шаблона GB">
  <a:themeElements>
    <a:clrScheme name="Simple Light">
      <a:dk1>
        <a:srgbClr val="000000"/>
      </a:dk1>
      <a:lt1>
        <a:srgbClr val="FFFFFF"/>
      </a:lt1>
      <a:dk2>
        <a:srgbClr val="8F93A3"/>
      </a:dk2>
      <a:lt2>
        <a:srgbClr val="D4D4DD"/>
      </a:lt2>
      <a:accent1>
        <a:srgbClr val="8D46F6"/>
      </a:accent1>
      <a:accent2>
        <a:srgbClr val="71E76E"/>
      </a:accent2>
      <a:accent3>
        <a:srgbClr val="FCB8FF"/>
      </a:accent3>
      <a:accent4>
        <a:srgbClr val="FD7B55"/>
      </a:accent4>
      <a:accent5>
        <a:srgbClr val="FBEB3B"/>
      </a:accent5>
      <a:accent6>
        <a:srgbClr val="F1EFE4"/>
      </a:accent6>
      <a:hlink>
        <a:srgbClr val="8D46F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TotalTime>
  <Words>654</Words>
  <PresentationFormat>Экран (16:9)</PresentationFormat>
  <Paragraphs>80</Paragraphs>
  <Slides>10</Slides>
  <Notes>10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IBM Plex Sans SemiBold</vt:lpstr>
      <vt:lpstr>IBM Plex Sans</vt:lpstr>
      <vt:lpstr>Times New Roman</vt:lpstr>
      <vt:lpstr>Макет шаблона GB</vt:lpstr>
      <vt:lpstr>Программа по автоматическому внесению персональных данных получателей услуг в установленные формы документов формата docx</vt:lpstr>
      <vt:lpstr>Александр Чиртик</vt:lpstr>
      <vt:lpstr>Поставленная задача</vt:lpstr>
      <vt:lpstr>Решение задачи / План работы</vt:lpstr>
      <vt:lpstr>Слайд 5</vt:lpstr>
      <vt:lpstr>Скриншоты страниц </vt:lpstr>
      <vt:lpstr>Второй блок работы отведен под обработку данных после заполнения пользователем всех полей на странице внесения информации. Каждый отдельный элемент, будь то TextField или ComboBox, принимает текст и передает её в созданную String переменную.   Дальше эти данные переходят в заранее подготовленные шаблоны документов формата docx. Их подготовка заключается в том, что в них расставлены специальные якоря. Это элементы текста, отличающиеся от всего остального содержания. В моем случае весь шаблон составлен на русском языке. Поэтому якорями являются английские слова, подходящие по смыслу. Например, если на место якоря должно быть вставлено имя получателя услуг, то якорь будет называться «name».  Работа с документами указанного форма осуществляется с помощью сторонней библиотеки Apache POI, которая позволяет использовать файлы MS Office в Java приложениях.   В программе представлены два метода, отвечающие за добавление данных в шаблоны: insertToFormString() и insertToFormTable(). Первый поочередно перебирает параграфы и строки в поисках якорей. А второй добавляет к этому ещё и поиск таблиц, перебор строк таблицы и её столбцов.    После работы методов шаблоны остаются неизменными для дальнейшего использования, а мы получаем новые документы формата docx.  </vt:lpstr>
      <vt:lpstr>Весь третий блок посвящен работе с базой данных. Для этого создано три специальных метода: для подключения к базе данных (getDbConnection()), внесению в неё информации (logging()), получения данных обратно (getClient()).   В качестве системы управления базой данных была выбрана MySQL, так как это удобная и знакомая мне реляционная система управления.   Данные автоматически отправляются в базу данных каждый раз, когда нажимается кнопка «Сформировать документы», так как при этом запускается метод logging().    Чтобы получить данные и наглядно их увидеть, достаточно нажать на кнопку «Список созданных», расположенную на стартовой странице. В этом случае запускается метод getClient(), и данные переносятся в созданную в файле ViewList.fxml таблицу.</vt:lpstr>
      <vt:lpstr>Достигнутые цели / Итоги в формате ДТП</vt:lpstr>
      <vt:lpstr>Идеи на будущее</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Программа по автоматическому внесению персональных данных получателей услуг в установленные формы документов формата docx</dc:title>
  <cp:lastModifiedBy>александр</cp:lastModifiedBy>
  <cp:revision>57</cp:revision>
  <dcterms:modified xsi:type="dcterms:W3CDTF">2023-08-14T10:08:52Z</dcterms:modified>
</cp:coreProperties>
</file>