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6" r:id="rId5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RabbitMQ: Exchanges e Seus Tipos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RabbitMQ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RabbitMQ é um broker de mensagens open source que atua como intermediário para o processamento e entrega de mensagens entre sistemas distribuídos, aplicações e serviços. Utiliza o protocolo AMQP (Advanced Message Queuing Protocol) para garantir a entrega segura de mensagens em diversos formatos e tamanhos.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Exchanges?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Exchanges são componentes chave no RabbitMQ, responsáveis por receber mensagens dos produtores e encaminhá-las para as filas corretas, baseando-se em regras de roteamento. Existem vários tipos de exchanges, cada um com seu propósito e comportamento específico.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Tipo Fanout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 exchange do tipo Fanout é conhecida por sua simplicidade e eficácia na distribuição de mensagens. Quando uma mensagem é enviada para uma exchange Fanout, ela é copiada e entregue a todas as filas vinculadas a essa exchange, sem considerar a chave de roteamento. É ideal para a difusão de mensagens a múltiplos consumidores simultaneamente.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Tipo 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 exchange Direct é utilizada para roteamento de mensagens com precisão. Ela encaminha a mensagem para as filas baseadas na correspondência exata entre a chave de roteamento da mensagem e a chave de ligação da fila. É perfeita para cenários onde mensagens específicas devem ser entregues a consumidores específicos.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Tipo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 exchange Topic permite um roteamento mais flexível de mensagens baseado em padrões de correspondência entre a chave de roteamento da mensagem e as chaves de ligação das filas. Suporta caracteres curinga, permitindo a subscrição em tópicos de interesse específicos. É ideal para aplicações que necessitam de filtragem e categorização de mensagens.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Considerações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RabbitMQ e suas exchanges oferecem uma solução robusta e flexível para o gerenciamento de mensagens em sistemas distribuídos. As exchanges Fanout, Direct e Topic atendem a diferentes necessidades de roteamento de mensagens, permitindo a construção de arquiteturas de mensagens complexas e eficientes.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2023-08-23T02:54:53Z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