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 id="2147483727" r:id="rId3"/>
  </p:sldMasterIdLst>
  <p:notesMasterIdLst>
    <p:notesMasterId r:id="rId29"/>
  </p:notesMasterIdLst>
  <p:sldIdLst>
    <p:sldId id="256" r:id="rId4"/>
    <p:sldId id="257" r:id="rId5"/>
    <p:sldId id="258" r:id="rId6"/>
    <p:sldId id="260" r:id="rId7"/>
    <p:sldId id="264" r:id="rId8"/>
    <p:sldId id="261" r:id="rId9"/>
    <p:sldId id="265" r:id="rId10"/>
    <p:sldId id="266" r:id="rId11"/>
    <p:sldId id="268" r:id="rId12"/>
    <p:sldId id="272" r:id="rId13"/>
    <p:sldId id="271" r:id="rId14"/>
    <p:sldId id="274" r:id="rId15"/>
    <p:sldId id="273" r:id="rId16"/>
    <p:sldId id="275" r:id="rId17"/>
    <p:sldId id="276" r:id="rId18"/>
    <p:sldId id="278" r:id="rId19"/>
    <p:sldId id="277" r:id="rId20"/>
    <p:sldId id="283" r:id="rId21"/>
    <p:sldId id="280" r:id="rId22"/>
    <p:sldId id="281" r:id="rId23"/>
    <p:sldId id="282" r:id="rId24"/>
    <p:sldId id="288" r:id="rId25"/>
    <p:sldId id="287" r:id="rId26"/>
    <p:sldId id="279" r:id="rId27"/>
    <p:sldId id="262" r:id="rId28"/>
  </p:sldIdLst>
  <p:sldSz cx="12192000" cy="6858000"/>
  <p:notesSz cx="6858000" cy="9144000"/>
  <p:custDataLst>
    <p:tags r:id="rId3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8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AC387-3858-4B30-9823-ED5C122521A6}" type="datetimeFigureOut">
              <a:rPr lang="de-DE" smtClean="0"/>
              <a:t>29.06.2020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51002-01CC-4543-B54B-A085D3D7C8E5}" type="slidenum">
              <a:rPr lang="de-DE" smtClean="0"/>
              <a:t>‹Nr.›</a:t>
            </a:fld>
            <a:endParaRPr lang="de-DE"/>
          </a:p>
        </p:txBody>
      </p:sp>
    </p:spTree>
    <p:extLst>
      <p:ext uri="{BB962C8B-B14F-4D97-AF65-F5344CB8AC3E}">
        <p14:creationId xmlns:p14="http://schemas.microsoft.com/office/powerpoint/2010/main" val="209360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rivate Vans">
    <p:spTree>
      <p:nvGrpSpPr>
        <p:cNvPr id="1" name=""/>
        <p:cNvGrpSpPr/>
        <p:nvPr/>
      </p:nvGrpSpPr>
      <p:grpSpPr>
        <a:xfrm>
          <a:off x="0" y="0"/>
          <a:ext cx="0" cy="0"/>
          <a:chOff x="0" y="0"/>
          <a:chExt cx="0" cy="0"/>
        </a:xfrm>
      </p:grpSpPr>
      <p:sp>
        <p:nvSpPr>
          <p:cNvPr id="12" name="Rechteck 11"/>
          <p:cNvSpPr/>
          <p:nvPr/>
        </p:nvSpPr>
        <p:spPr bwMode="black">
          <a:xfrm>
            <a:off x="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 y="0"/>
            <a:ext cx="12193523"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p:cNvSpPr>
            <a:spLocks noGrp="1"/>
          </p:cNvSpPr>
          <p:nvPr>
            <p:ph type="ctrTitle" hasCustomPrompt="1"/>
          </p:nvPr>
        </p:nvSpPr>
        <p:spPr bwMode="gray">
          <a:xfrm>
            <a:off x="395287" y="3848403"/>
            <a:ext cx="8928000" cy="1044000"/>
          </a:xfrm>
        </p:spPr>
        <p:txBody>
          <a:bodyPr/>
          <a:lstStyle>
            <a:lvl1pPr>
              <a:lnSpc>
                <a:spcPts val="5332"/>
              </a:lnSpc>
              <a:defRPr sz="4000"/>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5" name="Untertitel 2"/>
          <p:cNvSpPr>
            <a:spLocks noGrp="1"/>
          </p:cNvSpPr>
          <p:nvPr>
            <p:ph type="subTitle" idx="1" hasCustomPrompt="1"/>
          </p:nvPr>
        </p:nvSpPr>
        <p:spPr bwMode="gray">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tx1"/>
                </a:solidFill>
                <a:latin typeface="+mn-lt"/>
              </a:defRPr>
            </a:lvl1pPr>
            <a:lvl2pPr marL="0" indent="0" algn="l">
              <a:lnSpc>
                <a:spcPct val="100000"/>
              </a:lnSpc>
              <a:spcAft>
                <a:spcPts val="0"/>
              </a:spcAft>
              <a:buFont typeface="Arial" panose="020B0604020202020204" pitchFamily="34" charset="0"/>
              <a:buNone/>
              <a:defRPr sz="2000">
                <a:solidFill>
                  <a:schemeClr val="tx1"/>
                </a:solidFill>
                <a:latin typeface="+mn-lt"/>
              </a:defRPr>
            </a:lvl2pPr>
            <a:lvl3pPr marL="0" indent="0" algn="l">
              <a:lnSpc>
                <a:spcPct val="100000"/>
              </a:lnSpc>
              <a:spcAft>
                <a:spcPts val="0"/>
              </a:spcAft>
              <a:buFont typeface="Arial" panose="020B0604020202020204" pitchFamily="34" charset="0"/>
              <a:buNone/>
              <a:defRPr sz="2000">
                <a:solidFill>
                  <a:schemeClr val="tx1"/>
                </a:solidFill>
                <a:latin typeface="+mn-lt"/>
              </a:defRPr>
            </a:lvl3pPr>
            <a:lvl4pPr marL="0" indent="0" algn="l">
              <a:lnSpc>
                <a:spcPct val="100000"/>
              </a:lnSpc>
              <a:spcAft>
                <a:spcPts val="0"/>
              </a:spcAft>
              <a:buFont typeface="Arial" panose="020B0604020202020204" pitchFamily="34" charset="0"/>
              <a:buNone/>
              <a:defRPr sz="2000">
                <a:solidFill>
                  <a:schemeClr val="tx1"/>
                </a:solidFill>
                <a:latin typeface="+mn-lt"/>
              </a:defRPr>
            </a:lvl4pPr>
            <a:lvl5pPr marL="0" indent="0" algn="l">
              <a:lnSpc>
                <a:spcPct val="100000"/>
              </a:lnSpc>
              <a:spcAft>
                <a:spcPts val="0"/>
              </a:spcAft>
              <a:buFont typeface="Arial" panose="020B0604020202020204" pitchFamily="34" charset="0"/>
              <a:buNone/>
              <a:defRPr sz="2000">
                <a:solidFill>
                  <a:schemeClr val="tx1"/>
                </a:solidFill>
                <a:latin typeface="+mn-lt"/>
              </a:defRPr>
            </a:lvl5pPr>
            <a:lvl6pPr marL="0" indent="0" algn="l">
              <a:lnSpc>
                <a:spcPct val="100000"/>
              </a:lnSpc>
              <a:spcAft>
                <a:spcPts val="0"/>
              </a:spcAft>
              <a:buFont typeface="Arial" panose="020B0604020202020204" pitchFamily="34" charset="0"/>
              <a:buNone/>
              <a:defRPr sz="2000">
                <a:solidFill>
                  <a:schemeClr val="tx1"/>
                </a:solidFill>
                <a:latin typeface="+mn-lt"/>
              </a:defRPr>
            </a:lvl6pPr>
            <a:lvl7pPr marL="0" indent="0" algn="l">
              <a:lnSpc>
                <a:spcPct val="100000"/>
              </a:lnSpc>
              <a:spcAft>
                <a:spcPts val="0"/>
              </a:spcAft>
              <a:buFont typeface="Arial" panose="020B0604020202020204" pitchFamily="34" charset="0"/>
              <a:buNone/>
              <a:defRPr sz="2000">
                <a:solidFill>
                  <a:schemeClr val="tx1"/>
                </a:solidFill>
                <a:latin typeface="+mn-lt"/>
              </a:defRPr>
            </a:lvl7pPr>
            <a:lvl8pPr marL="0" indent="0" algn="l">
              <a:lnSpc>
                <a:spcPct val="100000"/>
              </a:lnSpc>
              <a:spcAft>
                <a:spcPts val="0"/>
              </a:spcAft>
              <a:buFont typeface="Arial" panose="020B0604020202020204" pitchFamily="34" charset="0"/>
              <a:buNone/>
              <a:defRPr sz="2000">
                <a:solidFill>
                  <a:schemeClr val="tx1"/>
                </a:solidFill>
                <a:latin typeface="+mn-lt"/>
              </a:defRPr>
            </a:lvl8pPr>
            <a:lvl9pPr marL="0" indent="0" algn="l">
              <a:lnSpc>
                <a:spcPct val="100000"/>
              </a:lnSpc>
              <a:spcAft>
                <a:spcPts val="0"/>
              </a:spcAft>
              <a:buFont typeface="Arial" panose="020B0604020202020204" pitchFamily="34" charset="0"/>
              <a:buNone/>
              <a:defRPr sz="2000">
                <a:solidFill>
                  <a:schemeClr val="tx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6"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10" name="Gruppieren 9"/>
          <p:cNvGrpSpPr/>
          <p:nvPr/>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3"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20"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7"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12027903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 Bild // Bildunterschrif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4"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Bildplatzhalter 8"/>
          <p:cNvSpPr>
            <a:spLocks noGrp="1"/>
          </p:cNvSpPr>
          <p:nvPr>
            <p:ph type="pic" sz="quarter" idx="10" hasCustomPrompt="1"/>
          </p:nvPr>
        </p:nvSpPr>
        <p:spPr bwMode="gray">
          <a:xfrm>
            <a:off x="396000" y="1512000"/>
            <a:ext cx="11405475" cy="4476227"/>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9" name="Textplatzhalter 3"/>
          <p:cNvSpPr>
            <a:spLocks noGrp="1"/>
          </p:cNvSpPr>
          <p:nvPr>
            <p:ph type="body" sz="quarter" idx="20" hasCustomPrompt="1"/>
          </p:nvPr>
        </p:nvSpPr>
        <p:spPr>
          <a:xfrm>
            <a:off x="396001" y="6030980"/>
            <a:ext cx="114047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20" name="Fußzeilenplatzhalter 2"/>
          <p:cNvSpPr>
            <a:spLocks noGrp="1"/>
          </p:cNvSpPr>
          <p:nvPr>
            <p:ph type="ftr" sz="quarter" idx="21"/>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21" name="Foliennummernplatzhalter 6"/>
          <p:cNvSpPr>
            <a:spLocks noGrp="1"/>
          </p:cNvSpPr>
          <p:nvPr>
            <p:ph type="sldNum" sz="quarter" idx="22"/>
          </p:nvPr>
        </p:nvSpPr>
        <p:spPr>
          <a:xfrm>
            <a:off x="11800803" y="6552000"/>
            <a:ext cx="323999" cy="306000"/>
          </a:xfrm>
        </p:spPr>
        <p:txBody>
          <a:bodyPr/>
          <a:lstStyle/>
          <a:p>
            <a:fld id="{AA36BBF0-FB0B-4227-9D87-A4929FE4DDC2}" type="slidenum">
              <a:rPr lang="de-DE" smtClean="0"/>
              <a:t>‹Nr.›</a:t>
            </a:fld>
            <a:endParaRPr lang="de-DE"/>
          </a:p>
        </p:txBody>
      </p:sp>
      <p:grpSp>
        <p:nvGrpSpPr>
          <p:cNvPr id="11" name="Gruppieren 10"/>
          <p:cNvGrpSpPr/>
          <p:nvPr/>
        </p:nvGrpSpPr>
        <p:grpSpPr>
          <a:xfrm>
            <a:off x="12304800" y="403200"/>
            <a:ext cx="1800000" cy="6454800"/>
            <a:chOff x="12304800" y="403200"/>
            <a:chExt cx="1800000" cy="6454800"/>
          </a:xfrm>
        </p:grpSpPr>
        <p:grpSp>
          <p:nvGrpSpPr>
            <p:cNvPr id="13" name="Bildhandling"/>
            <p:cNvGrpSpPr/>
            <p:nvPr userDrawn="1"/>
          </p:nvGrpSpPr>
          <p:grpSpPr>
            <a:xfrm>
              <a:off x="12304800" y="403200"/>
              <a:ext cx="1800000" cy="6454800"/>
              <a:chOff x="12304800" y="403200"/>
              <a:chExt cx="1800000" cy="6454800"/>
            </a:xfrm>
          </p:grpSpPr>
          <p:sp>
            <p:nvSpPr>
              <p:cNvPr id="23" name="Headline"/>
              <p:cNvSpPr txBox="1"/>
              <p:nvPr userDrawn="1"/>
            </p:nvSpPr>
            <p:spPr>
              <a:xfrm rot="10800000" flipH="1" flipV="1">
                <a:off x="12304800" y="403200"/>
                <a:ext cx="1800000" cy="1072800"/>
              </a:xfrm>
              <a:prstGeom prst="rect">
                <a:avLst/>
              </a:prstGeom>
              <a:noFill/>
              <a:ln w="12700">
                <a:noFill/>
              </a:ln>
            </p:spPr>
            <p:txBody>
              <a:bodyPr vert="horz" wrap="none" lIns="0" tIns="0" rIns="0" bIns="3600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2000" b="0" noProof="0" dirty="0" smtClean="0">
                    <a:solidFill>
                      <a:schemeClr val="accent5"/>
                    </a:solidFill>
                    <a:latin typeface="+mn-lt"/>
                    <a:cs typeface="Arial" panose="020B0604020202020204" pitchFamily="34" charset="0"/>
                    <a:sym typeface="Webdings"/>
                  </a:rPr>
                  <a:t></a:t>
                </a:r>
                <a:r>
                  <a:rPr lang="de-DE" sz="2000" b="1" baseline="0" noProof="0" dirty="0" smtClean="0">
                    <a:solidFill>
                      <a:schemeClr val="accent5"/>
                    </a:solidFill>
                    <a:latin typeface="+mn-lt"/>
                    <a:cs typeface="Arial" panose="020B0604020202020204" pitchFamily="34" charset="0"/>
                    <a:sym typeface="Webdings"/>
                  </a:rPr>
                  <a:t> </a:t>
                </a:r>
                <a:r>
                  <a:rPr lang="de-DE" sz="1333" b="1" noProof="0" dirty="0" smtClean="0">
                    <a:solidFill>
                      <a:schemeClr val="accent5"/>
                    </a:solidFill>
                    <a:latin typeface="+mn-lt"/>
                    <a:cs typeface="Arial" panose="020B0604020202020204" pitchFamily="34" charset="0"/>
                    <a:sym typeface="Webdings"/>
                  </a:rPr>
                  <a:t>Bilder Handling</a:t>
                </a:r>
                <a:endParaRPr lang="de-DE" sz="2000" b="1" noProof="0" dirty="0" smtClean="0">
                  <a:solidFill>
                    <a:schemeClr val="accent5"/>
                  </a:solidFill>
                  <a:latin typeface="+mn-lt"/>
                  <a:cs typeface="Arial" panose="020B0604020202020204" pitchFamily="34" charset="0"/>
                </a:endParaRPr>
              </a:p>
            </p:txBody>
          </p:sp>
          <p:pic>
            <p:nvPicPr>
              <p:cNvPr id="24" name="Bildtools // Forma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04800" y="2700000"/>
                <a:ext cx="670041"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Zuschneid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068000" y="2592000"/>
                <a:ext cx="768914"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Beispielbild"/>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7403" b="26297"/>
              <a:stretch/>
            </p:blipFill>
            <p:spPr bwMode="auto">
              <a:xfrm>
                <a:off x="12304800" y="4248000"/>
                <a:ext cx="1800000" cy="96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Einpasse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2996929" y="5886000"/>
                <a:ext cx="1107871"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Bilder zuschneiden etc."/>
            <p:cNvSpPr txBox="1"/>
            <p:nvPr userDrawn="1"/>
          </p:nvSpPr>
          <p:spPr>
            <a:xfrm rot="10800000" flipH="1" flipV="1">
              <a:off x="12304800" y="1548000"/>
              <a:ext cx="1800000" cy="4842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Bildausschnitt verändern über Menü: Bildtools // Format // Größe // Zuschneiden</a:t>
              </a: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 kann innerhalb der schwarzen Begrenzungen bei gedrückter alt-Taste bewegt werden.</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Bildgröße zuschneiden über Menü: Bildtools // Format // Größe // Zuschneiden</a:t>
              </a: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 bei gedrückter Umschalt-Taste über die hellen Eckpunkte auf die passende Größe ziehen. </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0" indent="0" algn="l">
                <a:lnSpc>
                  <a:spcPct val="100000"/>
                </a:lnSpc>
                <a:spcBef>
                  <a:spcPts val="0"/>
                </a:spcBef>
                <a:spcAft>
                  <a:spcPts val="0"/>
                </a:spcAft>
                <a:buFont typeface="Arial" panose="020B0604020202020204" pitchFamily="34" charset="0"/>
                <a:buNone/>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Bildgröße einpassen über Menü: Bildtools // Format // Größe // Zuschneiden // Einpassen</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p:txBody>
        </p:sp>
      </p:grpSp>
    </p:spTree>
    <p:extLst>
      <p:ext uri="{BB962C8B-B14F-4D97-AF65-F5344CB8AC3E}">
        <p14:creationId xmlns:p14="http://schemas.microsoft.com/office/powerpoint/2010/main" val="22578724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Headline">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5"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6" name="Fußzeilenplatzhalter 2"/>
          <p:cNvSpPr>
            <a:spLocks noGrp="1"/>
          </p:cNvSpPr>
          <p:nvPr>
            <p:ph type="ftr" sz="quarter" idx="20"/>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7" name="Foliennummernplatzhalter 3"/>
          <p:cNvSpPr>
            <a:spLocks noGrp="1"/>
          </p:cNvSpPr>
          <p:nvPr>
            <p:ph type="sldNum" sz="quarter" idx="21"/>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7102611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oolbox 8 Bilder mit Text">
    <p:spTree>
      <p:nvGrpSpPr>
        <p:cNvPr id="1" name=""/>
        <p:cNvGrpSpPr/>
        <p:nvPr/>
      </p:nvGrpSpPr>
      <p:grpSpPr>
        <a:xfrm>
          <a:off x="0" y="0"/>
          <a:ext cx="0" cy="0"/>
          <a:chOff x="0" y="0"/>
          <a:chExt cx="0" cy="0"/>
        </a:xfrm>
      </p:grpSpPr>
      <p:sp>
        <p:nvSpPr>
          <p:cNvPr id="65" name="Textplatzhalter 3"/>
          <p:cNvSpPr>
            <a:spLocks noGrp="1"/>
          </p:cNvSpPr>
          <p:nvPr>
            <p:ph type="body" sz="quarter" idx="41" hasCustomPrompt="1"/>
          </p:nvPr>
        </p:nvSpPr>
        <p:spPr bwMode="gray">
          <a:xfrm>
            <a:off x="6203607" y="5252601"/>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66" name="Textplatzhalter 3"/>
          <p:cNvSpPr>
            <a:spLocks noGrp="1"/>
          </p:cNvSpPr>
          <p:nvPr>
            <p:ph type="body" sz="quarter" idx="42" hasCustomPrompt="1"/>
          </p:nvPr>
        </p:nvSpPr>
        <p:spPr bwMode="gray">
          <a:xfrm>
            <a:off x="6207176" y="2758401"/>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67" name="Textplatzhalter 3"/>
          <p:cNvSpPr>
            <a:spLocks noGrp="1"/>
          </p:cNvSpPr>
          <p:nvPr>
            <p:ph type="body" sz="quarter" idx="44" hasCustomPrompt="1"/>
          </p:nvPr>
        </p:nvSpPr>
        <p:spPr bwMode="gray">
          <a:xfrm>
            <a:off x="6207176" y="1511301"/>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68" name="Textplatzhalter 3"/>
          <p:cNvSpPr>
            <a:spLocks noGrp="1"/>
          </p:cNvSpPr>
          <p:nvPr>
            <p:ph type="body" sz="quarter" idx="43" hasCustomPrompt="1"/>
          </p:nvPr>
        </p:nvSpPr>
        <p:spPr bwMode="gray">
          <a:xfrm>
            <a:off x="6207176" y="4005501"/>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69"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70"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71"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86"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87"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88" name="Textplatzhalter 3"/>
          <p:cNvSpPr>
            <a:spLocks noGrp="1"/>
          </p:cNvSpPr>
          <p:nvPr>
            <p:ph type="body" sz="quarter" idx="19" hasCustomPrompt="1"/>
          </p:nvPr>
        </p:nvSpPr>
        <p:spPr bwMode="gray">
          <a:xfrm>
            <a:off x="4479175" y="1512000"/>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89" name="Textplatzhalter 3"/>
          <p:cNvSpPr>
            <a:spLocks noGrp="1"/>
          </p:cNvSpPr>
          <p:nvPr>
            <p:ph type="body" sz="quarter" idx="38" hasCustomPrompt="1"/>
          </p:nvPr>
        </p:nvSpPr>
        <p:spPr bwMode="gray">
          <a:xfrm>
            <a:off x="4479175" y="2758867"/>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90" name="Textplatzhalter 3"/>
          <p:cNvSpPr>
            <a:spLocks noGrp="1"/>
          </p:cNvSpPr>
          <p:nvPr>
            <p:ph type="body" sz="quarter" idx="39" hasCustomPrompt="1"/>
          </p:nvPr>
        </p:nvSpPr>
        <p:spPr bwMode="gray">
          <a:xfrm>
            <a:off x="4479175" y="4005735"/>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91" name="Textplatzhalter 3"/>
          <p:cNvSpPr>
            <a:spLocks noGrp="1"/>
          </p:cNvSpPr>
          <p:nvPr>
            <p:ph type="body" sz="quarter" idx="40" hasCustomPrompt="1"/>
          </p:nvPr>
        </p:nvSpPr>
        <p:spPr bwMode="gray">
          <a:xfrm>
            <a:off x="4479175" y="5252601"/>
            <a:ext cx="1512000" cy="1173600"/>
          </a:xfrm>
          <a:solidFill>
            <a:schemeClr val="accent1"/>
          </a:solidFill>
        </p:spPr>
        <p:txBody>
          <a:bodyPr anchor="ctr" anchorCtr="0"/>
          <a:lstStyle>
            <a:lvl1pPr marL="0" indent="0" algn="ctr">
              <a:lnSpc>
                <a:spcPct val="100000"/>
              </a:lnSpc>
              <a:spcAft>
                <a:spcPts val="0"/>
              </a:spcAft>
              <a:buFont typeface="Arial" panose="020B0604020202020204" pitchFamily="34" charset="0"/>
              <a:buNone/>
              <a:defRPr sz="2000">
                <a:solidFill>
                  <a:schemeClr val="bg1"/>
                </a:solidFill>
              </a:defRPr>
            </a:lvl1pPr>
            <a:lvl2pPr marL="0" indent="0" algn="ctr">
              <a:lnSpc>
                <a:spcPct val="100000"/>
              </a:lnSpc>
              <a:spcAft>
                <a:spcPts val="0"/>
              </a:spcAft>
              <a:buNone/>
              <a:defRPr sz="2000">
                <a:solidFill>
                  <a:schemeClr val="bg1"/>
                </a:solidFill>
              </a:defRPr>
            </a:lvl2pPr>
            <a:lvl3pPr marL="0" indent="0" algn="ctr">
              <a:lnSpc>
                <a:spcPct val="100000"/>
              </a:lnSpc>
              <a:spcAft>
                <a:spcPts val="0"/>
              </a:spcAft>
              <a:buNone/>
              <a:defRPr sz="2000">
                <a:solidFill>
                  <a:schemeClr val="bg1"/>
                </a:solidFill>
              </a:defRPr>
            </a:lvl3pPr>
            <a:lvl4pPr marL="0" indent="0" algn="ctr">
              <a:lnSpc>
                <a:spcPct val="100000"/>
              </a:lnSpc>
              <a:spcAft>
                <a:spcPts val="0"/>
              </a:spcAft>
              <a:buNone/>
              <a:defRPr sz="2000">
                <a:solidFill>
                  <a:schemeClr val="bg1"/>
                </a:solidFill>
              </a:defRPr>
            </a:lvl4pPr>
            <a:lvl5pPr marL="0" indent="0" algn="ctr">
              <a:lnSpc>
                <a:spcPct val="100000"/>
              </a:lnSpc>
              <a:spcAft>
                <a:spcPts val="0"/>
              </a:spcAft>
              <a:buNone/>
              <a:defRPr sz="2000">
                <a:solidFill>
                  <a:schemeClr val="bg1"/>
                </a:solidFill>
              </a:defRPr>
            </a:lvl5pPr>
            <a:lvl6pPr marL="0" indent="0" algn="ctr">
              <a:lnSpc>
                <a:spcPct val="100000"/>
              </a:lnSpc>
              <a:spcAft>
                <a:spcPts val="0"/>
              </a:spcAft>
              <a:buNone/>
              <a:defRPr sz="2000">
                <a:solidFill>
                  <a:schemeClr val="bg1"/>
                </a:solidFill>
              </a:defRPr>
            </a:lvl6pPr>
            <a:lvl7pPr marL="0" indent="0" algn="ctr">
              <a:lnSpc>
                <a:spcPct val="100000"/>
              </a:lnSpc>
              <a:spcAft>
                <a:spcPts val="0"/>
              </a:spcAft>
              <a:buNone/>
              <a:defRPr sz="2000">
                <a:solidFill>
                  <a:schemeClr val="bg1"/>
                </a:solidFill>
              </a:defRPr>
            </a:lvl7pPr>
            <a:lvl8pPr marL="0" indent="0" algn="ctr">
              <a:lnSpc>
                <a:spcPct val="100000"/>
              </a:lnSpc>
              <a:spcAft>
                <a:spcPts val="0"/>
              </a:spcAft>
              <a:buNone/>
              <a:defRPr sz="2000">
                <a:solidFill>
                  <a:schemeClr val="bg1"/>
                </a:solidFill>
              </a:defRPr>
            </a:lvl8pPr>
            <a:lvl9pPr marL="0" indent="0" algn="ctr">
              <a:lnSpc>
                <a:spcPct val="100000"/>
              </a:lnSpc>
              <a:spcAft>
                <a:spcPts val="0"/>
              </a:spcAft>
              <a:buNone/>
              <a:defRPr sz="2000">
                <a:solidFill>
                  <a:schemeClr val="bg1"/>
                </a:solidFill>
              </a:defRPr>
            </a:lvl9pPr>
          </a:lstStyle>
          <a:p>
            <a:pPr lvl="0"/>
            <a:r>
              <a:rPr lang="de-DE" noProof="0" dirty="0" smtClean="0"/>
              <a:t>Text in CorpoS (Textkörper) </a:t>
            </a:r>
            <a:br>
              <a:rPr lang="de-DE" noProof="0" dirty="0" smtClean="0"/>
            </a:br>
            <a:r>
              <a:rPr lang="de-DE" noProof="0" dirty="0" smtClean="0"/>
              <a:t>in 15 pt. einfügen</a:t>
            </a:r>
          </a:p>
        </p:txBody>
      </p:sp>
      <p:sp>
        <p:nvSpPr>
          <p:cNvPr id="92" name="Textplatzhalter 3"/>
          <p:cNvSpPr>
            <a:spLocks noGrp="1"/>
          </p:cNvSpPr>
          <p:nvPr>
            <p:ph type="body" sz="quarter" idx="34" hasCustomPrompt="1"/>
          </p:nvPr>
        </p:nvSpPr>
        <p:spPr>
          <a:xfrm>
            <a:off x="396000" y="1512000"/>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3" name="Textplatzhalter 3"/>
          <p:cNvSpPr>
            <a:spLocks noGrp="1"/>
          </p:cNvSpPr>
          <p:nvPr>
            <p:ph type="body" sz="quarter" idx="35" hasCustomPrompt="1"/>
          </p:nvPr>
        </p:nvSpPr>
        <p:spPr>
          <a:xfrm>
            <a:off x="396000" y="5252601"/>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4" name="Textplatzhalter 3"/>
          <p:cNvSpPr>
            <a:spLocks noGrp="1"/>
          </p:cNvSpPr>
          <p:nvPr>
            <p:ph type="body" sz="quarter" idx="36" hasCustomPrompt="1"/>
          </p:nvPr>
        </p:nvSpPr>
        <p:spPr>
          <a:xfrm>
            <a:off x="396000" y="4005735"/>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5" name="Textplatzhalter 3"/>
          <p:cNvSpPr>
            <a:spLocks noGrp="1"/>
          </p:cNvSpPr>
          <p:nvPr>
            <p:ph type="body" sz="quarter" idx="37" hasCustomPrompt="1"/>
          </p:nvPr>
        </p:nvSpPr>
        <p:spPr>
          <a:xfrm>
            <a:off x="396000" y="2758867"/>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6" name="Textplatzhalter 3"/>
          <p:cNvSpPr>
            <a:spLocks noGrp="1"/>
          </p:cNvSpPr>
          <p:nvPr>
            <p:ph type="body" sz="quarter" idx="30" hasCustomPrompt="1"/>
          </p:nvPr>
        </p:nvSpPr>
        <p:spPr>
          <a:xfrm>
            <a:off x="10001475" y="15113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7" name="Textplatzhalter 3"/>
          <p:cNvSpPr>
            <a:spLocks noGrp="1"/>
          </p:cNvSpPr>
          <p:nvPr>
            <p:ph type="body" sz="quarter" idx="31" hasCustomPrompt="1"/>
          </p:nvPr>
        </p:nvSpPr>
        <p:spPr>
          <a:xfrm>
            <a:off x="10001475" y="52526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8" name="Textplatzhalter 3"/>
          <p:cNvSpPr>
            <a:spLocks noGrp="1"/>
          </p:cNvSpPr>
          <p:nvPr>
            <p:ph type="body" sz="quarter" idx="32" hasCustomPrompt="1"/>
          </p:nvPr>
        </p:nvSpPr>
        <p:spPr>
          <a:xfrm>
            <a:off x="10001475" y="40055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9" name="Textplatzhalter 3"/>
          <p:cNvSpPr>
            <a:spLocks noGrp="1"/>
          </p:cNvSpPr>
          <p:nvPr>
            <p:ph type="body" sz="quarter" idx="33" hasCustomPrompt="1"/>
          </p:nvPr>
        </p:nvSpPr>
        <p:spPr>
          <a:xfrm>
            <a:off x="10001475" y="27584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100" name="Bildplatzhalter 8"/>
          <p:cNvSpPr>
            <a:spLocks noGrp="1" noChangeAspect="1"/>
          </p:cNvSpPr>
          <p:nvPr>
            <p:ph type="pic" sz="quarter" idx="11" hasCustomPrompt="1"/>
          </p:nvPr>
        </p:nvSpPr>
        <p:spPr bwMode="gray">
          <a:xfrm>
            <a:off x="8198671" y="1511301"/>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1" name="Bildplatzhalter 8"/>
          <p:cNvSpPr>
            <a:spLocks noGrp="1" noChangeAspect="1"/>
          </p:cNvSpPr>
          <p:nvPr>
            <p:ph type="pic" sz="quarter" idx="17" hasCustomPrompt="1"/>
          </p:nvPr>
        </p:nvSpPr>
        <p:spPr bwMode="gray">
          <a:xfrm>
            <a:off x="8198671" y="4005501"/>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2" name="Bildplatzhalter 8"/>
          <p:cNvSpPr>
            <a:spLocks noGrp="1" noChangeAspect="1"/>
          </p:cNvSpPr>
          <p:nvPr>
            <p:ph type="pic" sz="quarter" idx="18" hasCustomPrompt="1"/>
          </p:nvPr>
        </p:nvSpPr>
        <p:spPr bwMode="gray">
          <a:xfrm>
            <a:off x="8198671" y="2758401"/>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3" name="Bildplatzhalter 8"/>
          <p:cNvSpPr>
            <a:spLocks noGrp="1" noChangeAspect="1"/>
          </p:cNvSpPr>
          <p:nvPr>
            <p:ph type="pic" sz="quarter" idx="29" hasCustomPrompt="1"/>
          </p:nvPr>
        </p:nvSpPr>
        <p:spPr bwMode="gray">
          <a:xfrm>
            <a:off x="8198671" y="5252601"/>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4" name="Bildplatzhalter 8"/>
          <p:cNvSpPr>
            <a:spLocks noGrp="1" noChangeAspect="1"/>
          </p:cNvSpPr>
          <p:nvPr>
            <p:ph type="pic" sz="quarter" idx="10" hasCustomPrompt="1"/>
          </p:nvPr>
        </p:nvSpPr>
        <p:spPr bwMode="gray">
          <a:xfrm>
            <a:off x="2304000" y="1512000"/>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5" name="Bildplatzhalter 8"/>
          <p:cNvSpPr>
            <a:spLocks noGrp="1" noChangeAspect="1"/>
          </p:cNvSpPr>
          <p:nvPr>
            <p:ph type="pic" sz="quarter" idx="12" hasCustomPrompt="1"/>
          </p:nvPr>
        </p:nvSpPr>
        <p:spPr bwMode="gray">
          <a:xfrm>
            <a:off x="2304000" y="4005735"/>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6" name="Bildplatzhalter 8"/>
          <p:cNvSpPr>
            <a:spLocks noGrp="1" noChangeAspect="1"/>
          </p:cNvSpPr>
          <p:nvPr>
            <p:ph type="pic" sz="quarter" idx="14" hasCustomPrompt="1"/>
          </p:nvPr>
        </p:nvSpPr>
        <p:spPr bwMode="gray">
          <a:xfrm>
            <a:off x="2304000" y="2758867"/>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7" name="Bildplatzhalter 8"/>
          <p:cNvSpPr>
            <a:spLocks noGrp="1" noChangeAspect="1"/>
          </p:cNvSpPr>
          <p:nvPr>
            <p:ph type="pic" sz="quarter" idx="28" hasCustomPrompt="1"/>
          </p:nvPr>
        </p:nvSpPr>
        <p:spPr bwMode="gray">
          <a:xfrm>
            <a:off x="2304000" y="5252601"/>
            <a:ext cx="1692005" cy="1173600"/>
          </a:xfrm>
          <a:solidFill>
            <a:schemeClr val="accent6"/>
          </a:solidFill>
          <a:ln w="3175">
            <a:noFill/>
            <a:miter lim="800000"/>
          </a:ln>
        </p:spPr>
        <p:txBody>
          <a:bodyPr/>
          <a:lstStyle>
            <a:lvl1pPr algn="ctr">
              <a:lnSpc>
                <a:spcPct val="100000"/>
              </a:lnSpc>
              <a:spcAft>
                <a:spcPts val="0"/>
              </a:spcAft>
              <a:defRPr sz="2000">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cxnSp>
        <p:nvCxnSpPr>
          <p:cNvPr id="108" name="Gerade Verbindung 53"/>
          <p:cNvCxnSpPr>
            <a:stCxn id="104" idx="3"/>
            <a:endCxn id="88" idx="1"/>
          </p:cNvCxnSpPr>
          <p:nvPr/>
        </p:nvCxnSpPr>
        <p:spPr bwMode="white">
          <a:xfrm>
            <a:off x="3996005" y="2098800"/>
            <a:ext cx="483171"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09" name="Gerade Verbindung 54"/>
          <p:cNvCxnSpPr>
            <a:stCxn id="106" idx="3"/>
            <a:endCxn id="89" idx="1"/>
          </p:cNvCxnSpPr>
          <p:nvPr/>
        </p:nvCxnSpPr>
        <p:spPr bwMode="white">
          <a:xfrm>
            <a:off x="3996005" y="3345667"/>
            <a:ext cx="483171"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0" name="Gerade Verbindung 55"/>
          <p:cNvCxnSpPr>
            <a:stCxn id="100" idx="1"/>
            <a:endCxn id="67" idx="3"/>
          </p:cNvCxnSpPr>
          <p:nvPr/>
        </p:nvCxnSpPr>
        <p:spPr bwMode="white">
          <a:xfrm flipH="1">
            <a:off x="7719179" y="2098101"/>
            <a:ext cx="479495"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1" name="Gerade Verbindung 56"/>
          <p:cNvCxnSpPr>
            <a:stCxn id="66" idx="3"/>
            <a:endCxn id="102" idx="1"/>
          </p:cNvCxnSpPr>
          <p:nvPr/>
        </p:nvCxnSpPr>
        <p:spPr bwMode="white">
          <a:xfrm>
            <a:off x="7719179" y="3345201"/>
            <a:ext cx="479495"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2" name="Gerade Verbindung 57"/>
          <p:cNvCxnSpPr>
            <a:stCxn id="68" idx="3"/>
            <a:endCxn id="101" idx="1"/>
          </p:cNvCxnSpPr>
          <p:nvPr/>
        </p:nvCxnSpPr>
        <p:spPr bwMode="white">
          <a:xfrm>
            <a:off x="7719179" y="4592301"/>
            <a:ext cx="479495"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3" name="Gerade Verbindung 58"/>
          <p:cNvCxnSpPr>
            <a:stCxn id="65" idx="3"/>
            <a:endCxn id="103" idx="1"/>
          </p:cNvCxnSpPr>
          <p:nvPr/>
        </p:nvCxnSpPr>
        <p:spPr bwMode="white">
          <a:xfrm>
            <a:off x="7715607" y="5839401"/>
            <a:ext cx="483064"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4" name="Gerade Verbindung 59"/>
          <p:cNvCxnSpPr>
            <a:stCxn id="107" idx="3"/>
            <a:endCxn id="91" idx="1"/>
          </p:cNvCxnSpPr>
          <p:nvPr/>
        </p:nvCxnSpPr>
        <p:spPr bwMode="white">
          <a:xfrm>
            <a:off x="3996005" y="5839401"/>
            <a:ext cx="483171"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15" name="Gerade Verbindung 60"/>
          <p:cNvCxnSpPr>
            <a:stCxn id="105" idx="3"/>
            <a:endCxn id="90" idx="1"/>
          </p:cNvCxnSpPr>
          <p:nvPr/>
        </p:nvCxnSpPr>
        <p:spPr bwMode="white">
          <a:xfrm>
            <a:off x="3996005" y="4592535"/>
            <a:ext cx="483171" cy="0"/>
          </a:xfrm>
          <a:prstGeom prst="line">
            <a:avLst/>
          </a:prstGeom>
          <a:ln w="317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16" name="Fußzeilenplatzhalter 2"/>
          <p:cNvSpPr>
            <a:spLocks noGrp="1"/>
          </p:cNvSpPr>
          <p:nvPr>
            <p:ph type="ftr" sz="quarter" idx="45"/>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17" name="Foliennummernplatzhalter 13"/>
          <p:cNvSpPr>
            <a:spLocks noGrp="1"/>
          </p:cNvSpPr>
          <p:nvPr>
            <p:ph type="sldNum" sz="quarter" idx="46"/>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299475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odukt Highlights">
    <p:spTree>
      <p:nvGrpSpPr>
        <p:cNvPr id="1" name=""/>
        <p:cNvGrpSpPr/>
        <p:nvPr/>
      </p:nvGrpSpPr>
      <p:grpSpPr>
        <a:xfrm>
          <a:off x="0" y="0"/>
          <a:ext cx="0" cy="0"/>
          <a:chOff x="0" y="0"/>
          <a:chExt cx="0" cy="0"/>
        </a:xfrm>
      </p:grpSpPr>
      <p:sp>
        <p:nvSpPr>
          <p:cNvPr id="49" name="Bildplatzhalter 8"/>
          <p:cNvSpPr>
            <a:spLocks noGrp="1"/>
          </p:cNvSpPr>
          <p:nvPr>
            <p:ph type="pic" sz="quarter" idx="10" hasCustomPrompt="1"/>
          </p:nvPr>
        </p:nvSpPr>
        <p:spPr bwMode="gray">
          <a:xfrm>
            <a:off x="3024337" y="2757601"/>
            <a:ext cx="6148800" cy="2421735"/>
          </a:xfrm>
          <a:solidFill>
            <a:schemeClr val="accent6"/>
          </a:solidFill>
          <a:ln w="3175">
            <a:noFill/>
            <a:miter lim="800000"/>
          </a:ln>
        </p:spPr>
        <p:txBody>
          <a:bodyPr/>
          <a:lstStyle>
            <a:lvl1pPr algn="ctr">
              <a:lnSpc>
                <a:spcPct val="100000"/>
              </a:lnSpc>
              <a:spcAft>
                <a:spcPts val="0"/>
              </a:spcAft>
              <a:defRPr sz="2667">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2"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63"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64"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5"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6"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80" name="Fußzeilenplatzhalter 2"/>
          <p:cNvSpPr>
            <a:spLocks noGrp="1"/>
          </p:cNvSpPr>
          <p:nvPr>
            <p:ph type="ftr" sz="quarter" idx="68"/>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81" name="Foliennummernplatzhalter 3"/>
          <p:cNvSpPr>
            <a:spLocks noGrp="1"/>
          </p:cNvSpPr>
          <p:nvPr>
            <p:ph type="sldNum" sz="quarter" idx="69"/>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8122835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ighlights">
    <p:spTree>
      <p:nvGrpSpPr>
        <p:cNvPr id="1" name=""/>
        <p:cNvGrpSpPr/>
        <p:nvPr/>
      </p:nvGrpSpPr>
      <p:grpSpPr>
        <a:xfrm>
          <a:off x="0" y="0"/>
          <a:ext cx="0" cy="0"/>
          <a:chOff x="0" y="0"/>
          <a:chExt cx="0" cy="0"/>
        </a:xfrm>
      </p:grpSpPr>
      <p:sp>
        <p:nvSpPr>
          <p:cNvPr id="28" name="Textplatzhalter 3"/>
          <p:cNvSpPr>
            <a:spLocks noGrp="1"/>
          </p:cNvSpPr>
          <p:nvPr>
            <p:ph type="body" sz="quarter" idx="32" hasCustomPrompt="1"/>
          </p:nvPr>
        </p:nvSpPr>
        <p:spPr bwMode="gray">
          <a:xfrm>
            <a:off x="396000" y="3851887"/>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29" name="Textplatzhalter 3"/>
          <p:cNvSpPr>
            <a:spLocks noGrp="1"/>
          </p:cNvSpPr>
          <p:nvPr>
            <p:ph type="body" sz="quarter" idx="33" hasCustomPrompt="1"/>
          </p:nvPr>
        </p:nvSpPr>
        <p:spPr bwMode="gray">
          <a:xfrm>
            <a:off x="396000" y="3383769"/>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30"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1"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32"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3"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4"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5" name="Textplatzhalter 3"/>
          <p:cNvSpPr>
            <a:spLocks noGrp="1"/>
          </p:cNvSpPr>
          <p:nvPr>
            <p:ph type="body" sz="quarter" idx="19" hasCustomPrompt="1"/>
          </p:nvPr>
        </p:nvSpPr>
        <p:spPr bwMode="gray">
          <a:xfrm>
            <a:off x="396000" y="1511301"/>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36" name="Textplatzhalter 3"/>
          <p:cNvSpPr>
            <a:spLocks noGrp="1"/>
          </p:cNvSpPr>
          <p:nvPr>
            <p:ph type="body" sz="quarter" idx="28" hasCustomPrompt="1"/>
          </p:nvPr>
        </p:nvSpPr>
        <p:spPr bwMode="gray">
          <a:xfrm>
            <a:off x="396000" y="1980001"/>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37" name="Textplatzhalter 3"/>
          <p:cNvSpPr>
            <a:spLocks noGrp="1"/>
          </p:cNvSpPr>
          <p:nvPr>
            <p:ph type="body" sz="quarter" idx="29" hasCustomPrompt="1"/>
          </p:nvPr>
        </p:nvSpPr>
        <p:spPr bwMode="gray">
          <a:xfrm>
            <a:off x="396000" y="2915651"/>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38" name="Textplatzhalter 3"/>
          <p:cNvSpPr>
            <a:spLocks noGrp="1"/>
          </p:cNvSpPr>
          <p:nvPr>
            <p:ph type="body" sz="quarter" idx="30" hasCustomPrompt="1"/>
          </p:nvPr>
        </p:nvSpPr>
        <p:spPr bwMode="gray">
          <a:xfrm>
            <a:off x="396000" y="4320000"/>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39" name="Textplatzhalter 3"/>
          <p:cNvSpPr>
            <a:spLocks noGrp="1"/>
          </p:cNvSpPr>
          <p:nvPr>
            <p:ph type="body" sz="quarter" idx="31" hasCustomPrompt="1"/>
          </p:nvPr>
        </p:nvSpPr>
        <p:spPr bwMode="gray">
          <a:xfrm>
            <a:off x="396000" y="2447535"/>
            <a:ext cx="3754800"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 </a:t>
            </a:r>
          </a:p>
        </p:txBody>
      </p:sp>
      <p:sp>
        <p:nvSpPr>
          <p:cNvPr id="40" name="Bildplatzhalter 8"/>
          <p:cNvSpPr>
            <a:spLocks noGrp="1"/>
          </p:cNvSpPr>
          <p:nvPr>
            <p:ph type="pic" sz="quarter" idx="10" hasCustomPrompt="1"/>
          </p:nvPr>
        </p:nvSpPr>
        <p:spPr bwMode="gray">
          <a:xfrm>
            <a:off x="4222800" y="1511301"/>
            <a:ext cx="7578675" cy="32047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1" name="Fußzeilenplatzhalter 2"/>
          <p:cNvSpPr>
            <a:spLocks noGrp="1"/>
          </p:cNvSpPr>
          <p:nvPr>
            <p:ph type="ftr" sz="quarter" idx="34"/>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42" name="Foliennummernplatzhalter 6"/>
          <p:cNvSpPr>
            <a:spLocks noGrp="1"/>
          </p:cNvSpPr>
          <p:nvPr>
            <p:ph type="sldNum" sz="quarter" idx="35"/>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16863792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Bilder mit Beschriftung">
    <p:spTree>
      <p:nvGrpSpPr>
        <p:cNvPr id="1" name=""/>
        <p:cNvGrpSpPr/>
        <p:nvPr/>
      </p:nvGrpSpPr>
      <p:grpSpPr>
        <a:xfrm>
          <a:off x="0" y="0"/>
          <a:ext cx="0" cy="0"/>
          <a:chOff x="0" y="0"/>
          <a:chExt cx="0" cy="0"/>
        </a:xfrm>
      </p:grpSpPr>
      <p:sp>
        <p:nvSpPr>
          <p:cNvPr id="36"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7"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38" name="Bildplatzhalter 8"/>
          <p:cNvSpPr>
            <a:spLocks noGrp="1"/>
          </p:cNvSpPr>
          <p:nvPr>
            <p:ph type="pic" sz="quarter" idx="10" hasCustomPrompt="1"/>
          </p:nvPr>
        </p:nvSpPr>
        <p:spPr bwMode="gray">
          <a:xfrm>
            <a:off x="396000" y="1512000"/>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9" name="Bildplatzhalter 8"/>
          <p:cNvSpPr>
            <a:spLocks noGrp="1"/>
          </p:cNvSpPr>
          <p:nvPr>
            <p:ph type="pic" sz="quarter" idx="11" hasCustomPrompt="1"/>
          </p:nvPr>
        </p:nvSpPr>
        <p:spPr bwMode="gray">
          <a:xfrm>
            <a:off x="396000" y="4044227"/>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0" name="Bildplatzhalter 8"/>
          <p:cNvSpPr>
            <a:spLocks noGrp="1"/>
          </p:cNvSpPr>
          <p:nvPr>
            <p:ph type="pic" sz="quarter" idx="12" hasCustomPrompt="1"/>
          </p:nvPr>
        </p:nvSpPr>
        <p:spPr bwMode="gray">
          <a:xfrm>
            <a:off x="8046676" y="1512000"/>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1" name="Bildplatzhalter 8"/>
          <p:cNvSpPr>
            <a:spLocks noGrp="1"/>
          </p:cNvSpPr>
          <p:nvPr>
            <p:ph type="pic" sz="quarter" idx="17" hasCustomPrompt="1"/>
          </p:nvPr>
        </p:nvSpPr>
        <p:spPr bwMode="gray">
          <a:xfrm>
            <a:off x="8046676" y="4044227"/>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2" name="Bildplatzhalter 8"/>
          <p:cNvSpPr>
            <a:spLocks noGrp="1"/>
          </p:cNvSpPr>
          <p:nvPr>
            <p:ph type="pic" sz="quarter" idx="14" hasCustomPrompt="1"/>
          </p:nvPr>
        </p:nvSpPr>
        <p:spPr bwMode="gray">
          <a:xfrm>
            <a:off x="4221337" y="1512000"/>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3" name="Bildplatzhalter 8"/>
          <p:cNvSpPr>
            <a:spLocks noGrp="1"/>
          </p:cNvSpPr>
          <p:nvPr>
            <p:ph type="pic" sz="quarter" idx="18" hasCustomPrompt="1"/>
          </p:nvPr>
        </p:nvSpPr>
        <p:spPr bwMode="gray">
          <a:xfrm>
            <a:off x="4221337" y="4044227"/>
            <a:ext cx="37548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4" name="Textplatzhalter 3"/>
          <p:cNvSpPr>
            <a:spLocks noGrp="1"/>
          </p:cNvSpPr>
          <p:nvPr>
            <p:ph type="body" sz="quarter" idx="19" hasCustomPrompt="1"/>
          </p:nvPr>
        </p:nvSpPr>
        <p:spPr>
          <a:xfrm>
            <a:off x="395999" y="3501248"/>
            <a:ext cx="3754800" cy="324000"/>
          </a:xfrm>
        </p:spPr>
        <p:txBody>
          <a:bodyPr/>
          <a:lstStyle>
            <a:lvl1pPr marL="0" indent="0">
              <a:lnSpc>
                <a:spcPct val="100000"/>
              </a:lnSpc>
              <a:spcAft>
                <a:spcPts val="0"/>
              </a:spcAft>
              <a:buFont typeface="Arial" panose="020B0604020202020204" pitchFamily="34" charset="0"/>
              <a:buNone/>
              <a:defRPr sz="2000" baseline="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45" name="Textplatzhalter 3"/>
          <p:cNvSpPr>
            <a:spLocks noGrp="1"/>
          </p:cNvSpPr>
          <p:nvPr>
            <p:ph type="body" sz="quarter" idx="20" hasCustomPrompt="1"/>
          </p:nvPr>
        </p:nvSpPr>
        <p:spPr>
          <a:xfrm>
            <a:off x="396001"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46" name="Textplatzhalter 3"/>
          <p:cNvSpPr>
            <a:spLocks noGrp="1"/>
          </p:cNvSpPr>
          <p:nvPr>
            <p:ph type="body" sz="quarter" idx="21" hasCustomPrompt="1"/>
          </p:nvPr>
        </p:nvSpPr>
        <p:spPr>
          <a:xfrm>
            <a:off x="4221337" y="3501248"/>
            <a:ext cx="3754800" cy="324000"/>
          </a:xfrm>
        </p:spPr>
        <p:txBody>
          <a:bodyPr/>
          <a:lstStyle>
            <a:lvl1pPr marL="0" marR="0" indent="0" algn="l" defTabSz="1218998" rtl="0" eaLnBrk="1" fontAlgn="auto" latinLnBrk="0" hangingPunct="1">
              <a:lnSpc>
                <a:spcPct val="100000"/>
              </a:lnSpc>
              <a:spcBef>
                <a:spcPts val="0"/>
              </a:spcBef>
              <a:spcAft>
                <a:spcPts val="0"/>
              </a:spcAft>
              <a:buClrTx/>
              <a:buSzTx/>
              <a:buFont typeface="Arial" panose="020B0604020202020204" pitchFamily="34" charset="0"/>
              <a:buNone/>
              <a:tabLst/>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47" name="Textplatzhalter 3"/>
          <p:cNvSpPr>
            <a:spLocks noGrp="1"/>
          </p:cNvSpPr>
          <p:nvPr>
            <p:ph type="body" sz="quarter" idx="22" hasCustomPrompt="1"/>
          </p:nvPr>
        </p:nvSpPr>
        <p:spPr>
          <a:xfrm>
            <a:off x="8046676" y="3501248"/>
            <a:ext cx="3754800" cy="324000"/>
          </a:xfrm>
        </p:spPr>
        <p:txBody>
          <a:bodyPr/>
          <a:lstStyle>
            <a:lvl1pPr marL="0" marR="0" indent="0" algn="l" defTabSz="1218998" rtl="0" eaLnBrk="1" fontAlgn="auto" latinLnBrk="0" hangingPunct="1">
              <a:lnSpc>
                <a:spcPct val="100000"/>
              </a:lnSpc>
              <a:spcBef>
                <a:spcPts val="0"/>
              </a:spcBef>
              <a:spcAft>
                <a:spcPts val="0"/>
              </a:spcAft>
              <a:buClrTx/>
              <a:buSzTx/>
              <a:buFont typeface="Arial" panose="020B0604020202020204" pitchFamily="34" charset="0"/>
              <a:buNone/>
              <a:tabLst/>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48" name="Textplatzhalter 3"/>
          <p:cNvSpPr>
            <a:spLocks noGrp="1"/>
          </p:cNvSpPr>
          <p:nvPr>
            <p:ph type="body" sz="quarter" idx="23" hasCustomPrompt="1"/>
          </p:nvPr>
        </p:nvSpPr>
        <p:spPr>
          <a:xfrm>
            <a:off x="4221337"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49" name="Textplatzhalter 3"/>
          <p:cNvSpPr>
            <a:spLocks noGrp="1"/>
          </p:cNvSpPr>
          <p:nvPr>
            <p:ph type="body" sz="quarter" idx="24" hasCustomPrompt="1"/>
          </p:nvPr>
        </p:nvSpPr>
        <p:spPr>
          <a:xfrm>
            <a:off x="8046676"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in CorpoS 15 pt.</a:t>
            </a:r>
          </a:p>
        </p:txBody>
      </p:sp>
      <p:sp>
        <p:nvSpPr>
          <p:cNvPr id="50"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1"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2"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3" name="Fußzeilenplatzhalter 14"/>
          <p:cNvSpPr>
            <a:spLocks noGrp="1"/>
          </p:cNvSpPr>
          <p:nvPr>
            <p:ph type="ftr" sz="quarter" idx="30"/>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54" name="Foliennummernplatzhalter 26"/>
          <p:cNvSpPr>
            <a:spLocks noGrp="1"/>
          </p:cNvSpPr>
          <p:nvPr>
            <p:ph type="sldNum" sz="quarter" idx="31"/>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3824288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Bilder mit Beschriftung">
    <p:spTree>
      <p:nvGrpSpPr>
        <p:cNvPr id="1" name=""/>
        <p:cNvGrpSpPr/>
        <p:nvPr/>
      </p:nvGrpSpPr>
      <p:grpSpPr>
        <a:xfrm>
          <a:off x="0" y="0"/>
          <a:ext cx="0" cy="0"/>
          <a:chOff x="0" y="0"/>
          <a:chExt cx="0" cy="0"/>
        </a:xfrm>
      </p:grpSpPr>
      <p:sp>
        <p:nvSpPr>
          <p:cNvPr id="23"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4"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5" name="Bildplatzhalter 8"/>
          <p:cNvSpPr>
            <a:spLocks noGrp="1"/>
          </p:cNvSpPr>
          <p:nvPr>
            <p:ph type="pic" sz="quarter" idx="10" hasCustomPrompt="1"/>
          </p:nvPr>
        </p:nvSpPr>
        <p:spPr bwMode="gray">
          <a:xfrm>
            <a:off x="396000" y="1512000"/>
            <a:ext cx="3754800" cy="37548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6" name="Bildplatzhalter 8"/>
          <p:cNvSpPr>
            <a:spLocks noGrp="1"/>
          </p:cNvSpPr>
          <p:nvPr>
            <p:ph type="pic" sz="quarter" idx="12" hasCustomPrompt="1"/>
          </p:nvPr>
        </p:nvSpPr>
        <p:spPr bwMode="gray">
          <a:xfrm>
            <a:off x="8046676" y="1512000"/>
            <a:ext cx="3754800" cy="37548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7" name="Bildplatzhalter 8"/>
          <p:cNvSpPr>
            <a:spLocks noGrp="1"/>
          </p:cNvSpPr>
          <p:nvPr>
            <p:ph type="pic" sz="quarter" idx="14" hasCustomPrompt="1"/>
          </p:nvPr>
        </p:nvSpPr>
        <p:spPr bwMode="gray">
          <a:xfrm>
            <a:off x="4221337" y="1512000"/>
            <a:ext cx="3754800" cy="37548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8" name="Textplatzhalter 3"/>
          <p:cNvSpPr>
            <a:spLocks noGrp="1"/>
          </p:cNvSpPr>
          <p:nvPr>
            <p:ph type="body" sz="quarter" idx="19" hasCustomPrompt="1"/>
          </p:nvPr>
        </p:nvSpPr>
        <p:spPr>
          <a:xfrm>
            <a:off x="395999"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29" name="Textplatzhalter 3"/>
          <p:cNvSpPr>
            <a:spLocks noGrp="1"/>
          </p:cNvSpPr>
          <p:nvPr>
            <p:ph type="body" sz="quarter" idx="21" hasCustomPrompt="1"/>
          </p:nvPr>
        </p:nvSpPr>
        <p:spPr>
          <a:xfrm>
            <a:off x="4221337"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8" name="Textplatzhalter 3"/>
          <p:cNvSpPr>
            <a:spLocks noGrp="1"/>
          </p:cNvSpPr>
          <p:nvPr>
            <p:ph type="body" sz="quarter" idx="22" hasCustomPrompt="1"/>
          </p:nvPr>
        </p:nvSpPr>
        <p:spPr>
          <a:xfrm>
            <a:off x="8046676"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9"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0"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1"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2" name="Fußzeilenplatzhalter 2"/>
          <p:cNvSpPr>
            <a:spLocks noGrp="1"/>
          </p:cNvSpPr>
          <p:nvPr>
            <p:ph type="ftr" sz="quarter" idx="28"/>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43" name="Foliennummernplatzhalter 8"/>
          <p:cNvSpPr>
            <a:spLocks noGrp="1"/>
          </p:cNvSpPr>
          <p:nvPr>
            <p:ph type="sldNum" sz="quarter" idx="29"/>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96307263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Bilder mit Beschriftung">
    <p:spTree>
      <p:nvGrpSpPr>
        <p:cNvPr id="1" name=""/>
        <p:cNvGrpSpPr/>
        <p:nvPr/>
      </p:nvGrpSpPr>
      <p:grpSpPr>
        <a:xfrm>
          <a:off x="0" y="0"/>
          <a:ext cx="0" cy="0"/>
          <a:chOff x="0" y="0"/>
          <a:chExt cx="0" cy="0"/>
        </a:xfrm>
      </p:grpSpPr>
      <p:sp>
        <p:nvSpPr>
          <p:cNvPr id="25"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6"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7" name="Bildplatzhalter 8"/>
          <p:cNvSpPr>
            <a:spLocks noGrp="1"/>
          </p:cNvSpPr>
          <p:nvPr>
            <p:ph type="pic" sz="quarter" idx="10" hasCustomPrompt="1"/>
          </p:nvPr>
        </p:nvSpPr>
        <p:spPr bwMode="gray">
          <a:xfrm>
            <a:off x="396003" y="1512000"/>
            <a:ext cx="56663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8" name="Bildplatzhalter 8"/>
          <p:cNvSpPr>
            <a:spLocks noGrp="1"/>
          </p:cNvSpPr>
          <p:nvPr>
            <p:ph type="pic" sz="quarter" idx="11" hasCustomPrompt="1"/>
          </p:nvPr>
        </p:nvSpPr>
        <p:spPr bwMode="gray">
          <a:xfrm>
            <a:off x="396003" y="4044227"/>
            <a:ext cx="56663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7" name="Textplatzhalter 3"/>
          <p:cNvSpPr>
            <a:spLocks noGrp="1"/>
          </p:cNvSpPr>
          <p:nvPr>
            <p:ph type="body" sz="quarter" idx="19" hasCustomPrompt="1"/>
          </p:nvPr>
        </p:nvSpPr>
        <p:spPr>
          <a:xfrm>
            <a:off x="396003" y="3501248"/>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8" name="Textplatzhalter 3"/>
          <p:cNvSpPr>
            <a:spLocks noGrp="1"/>
          </p:cNvSpPr>
          <p:nvPr>
            <p:ph type="body" sz="quarter" idx="20" hasCustomPrompt="1"/>
          </p:nvPr>
        </p:nvSpPr>
        <p:spPr>
          <a:xfrm>
            <a:off x="396005" y="6030980"/>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9" name="Bildplatzhalter 8"/>
          <p:cNvSpPr>
            <a:spLocks noGrp="1"/>
          </p:cNvSpPr>
          <p:nvPr>
            <p:ph type="pic" sz="quarter" idx="25" hasCustomPrompt="1"/>
          </p:nvPr>
        </p:nvSpPr>
        <p:spPr bwMode="gray">
          <a:xfrm>
            <a:off x="6135079" y="1511300"/>
            <a:ext cx="56663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0" name="Bildplatzhalter 8"/>
          <p:cNvSpPr>
            <a:spLocks noGrp="1"/>
          </p:cNvSpPr>
          <p:nvPr>
            <p:ph type="pic" sz="quarter" idx="26" hasCustomPrompt="1"/>
          </p:nvPr>
        </p:nvSpPr>
        <p:spPr bwMode="gray">
          <a:xfrm>
            <a:off x="6135079" y="4043527"/>
            <a:ext cx="56663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1" name="Textplatzhalter 3"/>
          <p:cNvSpPr>
            <a:spLocks noGrp="1"/>
          </p:cNvSpPr>
          <p:nvPr>
            <p:ph type="body" sz="quarter" idx="27" hasCustomPrompt="1"/>
          </p:nvPr>
        </p:nvSpPr>
        <p:spPr>
          <a:xfrm>
            <a:off x="6135079" y="3500548"/>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2" name="Textplatzhalter 3"/>
          <p:cNvSpPr>
            <a:spLocks noGrp="1"/>
          </p:cNvSpPr>
          <p:nvPr>
            <p:ph type="body" sz="quarter" idx="28" hasCustomPrompt="1"/>
          </p:nvPr>
        </p:nvSpPr>
        <p:spPr>
          <a:xfrm>
            <a:off x="6135079" y="6030280"/>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5"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6" name="Fußzeilenplatzhalter 2"/>
          <p:cNvSpPr>
            <a:spLocks noGrp="1"/>
          </p:cNvSpPr>
          <p:nvPr>
            <p:ph type="ftr" sz="quarter" idx="30"/>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47" name="Foliennummernplatzhalter 9"/>
          <p:cNvSpPr>
            <a:spLocks noGrp="1"/>
          </p:cNvSpPr>
          <p:nvPr>
            <p:ph type="sldNum" sz="quarter" idx="31"/>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12679747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8 Bilder mit Beschriftung">
    <p:spTree>
      <p:nvGrpSpPr>
        <p:cNvPr id="1" name=""/>
        <p:cNvGrpSpPr/>
        <p:nvPr/>
      </p:nvGrpSpPr>
      <p:grpSpPr>
        <a:xfrm>
          <a:off x="0" y="0"/>
          <a:ext cx="0" cy="0"/>
          <a:chOff x="0" y="0"/>
          <a:chExt cx="0" cy="0"/>
        </a:xfrm>
      </p:grpSpPr>
      <p:sp>
        <p:nvSpPr>
          <p:cNvPr id="33"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4"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35" name="Bildplatzhalter 8"/>
          <p:cNvSpPr>
            <a:spLocks noGrp="1"/>
          </p:cNvSpPr>
          <p:nvPr>
            <p:ph type="pic" sz="quarter" idx="10" hasCustomPrompt="1"/>
          </p:nvPr>
        </p:nvSpPr>
        <p:spPr bwMode="gray">
          <a:xfrm>
            <a:off x="396000" y="1512000"/>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6" name="Bildplatzhalter 8"/>
          <p:cNvSpPr>
            <a:spLocks noGrp="1"/>
          </p:cNvSpPr>
          <p:nvPr>
            <p:ph type="pic" sz="quarter" idx="11" hasCustomPrompt="1"/>
          </p:nvPr>
        </p:nvSpPr>
        <p:spPr bwMode="gray">
          <a:xfrm>
            <a:off x="396000" y="4044227"/>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5" name="Textplatzhalter 3"/>
          <p:cNvSpPr>
            <a:spLocks noGrp="1"/>
          </p:cNvSpPr>
          <p:nvPr>
            <p:ph type="body" sz="quarter" idx="19" hasCustomPrompt="1"/>
          </p:nvPr>
        </p:nvSpPr>
        <p:spPr>
          <a:xfrm>
            <a:off x="396000" y="35012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6" name="Textplatzhalter 3"/>
          <p:cNvSpPr>
            <a:spLocks noGrp="1"/>
          </p:cNvSpPr>
          <p:nvPr>
            <p:ph type="body" sz="quarter" idx="20" hasCustomPrompt="1"/>
          </p:nvPr>
        </p:nvSpPr>
        <p:spPr>
          <a:xfrm>
            <a:off x="396001" y="60309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7" name="Bildplatzhalter 8"/>
          <p:cNvSpPr>
            <a:spLocks noGrp="1"/>
          </p:cNvSpPr>
          <p:nvPr>
            <p:ph type="pic" sz="quarter" idx="25" hasCustomPrompt="1"/>
          </p:nvPr>
        </p:nvSpPr>
        <p:spPr bwMode="gray">
          <a:xfrm>
            <a:off x="6134849" y="1511300"/>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8" name="Bildplatzhalter 8"/>
          <p:cNvSpPr>
            <a:spLocks noGrp="1"/>
          </p:cNvSpPr>
          <p:nvPr>
            <p:ph type="pic" sz="quarter" idx="26" hasCustomPrompt="1"/>
          </p:nvPr>
        </p:nvSpPr>
        <p:spPr bwMode="gray">
          <a:xfrm>
            <a:off x="6134849" y="4043527"/>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9" name="Textplatzhalter 3"/>
          <p:cNvSpPr>
            <a:spLocks noGrp="1"/>
          </p:cNvSpPr>
          <p:nvPr>
            <p:ph type="body" sz="quarter" idx="27" hasCustomPrompt="1"/>
          </p:nvPr>
        </p:nvSpPr>
        <p:spPr>
          <a:xfrm>
            <a:off x="6134849" y="35005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0" name="Textplatzhalter 3"/>
          <p:cNvSpPr>
            <a:spLocks noGrp="1"/>
          </p:cNvSpPr>
          <p:nvPr>
            <p:ph type="body" sz="quarter" idx="28" hasCustomPrompt="1"/>
          </p:nvPr>
        </p:nvSpPr>
        <p:spPr>
          <a:xfrm>
            <a:off x="6134851"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1" name="Bildplatzhalter 8"/>
          <p:cNvSpPr>
            <a:spLocks noGrp="1"/>
          </p:cNvSpPr>
          <p:nvPr>
            <p:ph type="pic" sz="quarter" idx="29" hasCustomPrompt="1"/>
          </p:nvPr>
        </p:nvSpPr>
        <p:spPr bwMode="gray">
          <a:xfrm>
            <a:off x="3265425" y="1511300"/>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2" name="Bildplatzhalter 8"/>
          <p:cNvSpPr>
            <a:spLocks noGrp="1"/>
          </p:cNvSpPr>
          <p:nvPr>
            <p:ph type="pic" sz="quarter" idx="30" hasCustomPrompt="1"/>
          </p:nvPr>
        </p:nvSpPr>
        <p:spPr bwMode="gray">
          <a:xfrm>
            <a:off x="3265425" y="4043527"/>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3" name="Textplatzhalter 3"/>
          <p:cNvSpPr>
            <a:spLocks noGrp="1"/>
          </p:cNvSpPr>
          <p:nvPr>
            <p:ph type="body" sz="quarter" idx="31" hasCustomPrompt="1"/>
          </p:nvPr>
        </p:nvSpPr>
        <p:spPr>
          <a:xfrm>
            <a:off x="3265425" y="3500548"/>
            <a:ext cx="2797200" cy="324000"/>
          </a:xfrm>
        </p:spPr>
        <p:txBody>
          <a:bodyPr/>
          <a:lstStyle>
            <a:lvl1pPr marL="0" marR="0" indent="0" algn="l" defTabSz="1218998" rtl="0" eaLnBrk="1" fontAlgn="auto" latinLnBrk="0" hangingPunct="1">
              <a:lnSpc>
                <a:spcPct val="100000"/>
              </a:lnSpc>
              <a:spcBef>
                <a:spcPts val="0"/>
              </a:spcBef>
              <a:spcAft>
                <a:spcPts val="0"/>
              </a:spcAft>
              <a:buClrTx/>
              <a:buSzTx/>
              <a:buFont typeface="Arial" panose="020B0604020202020204" pitchFamily="34" charset="0"/>
              <a:buNone/>
              <a:tabLst/>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4" name="Textplatzhalter 3"/>
          <p:cNvSpPr>
            <a:spLocks noGrp="1"/>
          </p:cNvSpPr>
          <p:nvPr>
            <p:ph type="body" sz="quarter" idx="32" hasCustomPrompt="1"/>
          </p:nvPr>
        </p:nvSpPr>
        <p:spPr>
          <a:xfrm>
            <a:off x="3265427"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5" name="Bildplatzhalter 8"/>
          <p:cNvSpPr>
            <a:spLocks noGrp="1"/>
          </p:cNvSpPr>
          <p:nvPr>
            <p:ph type="pic" sz="quarter" idx="33" hasCustomPrompt="1"/>
          </p:nvPr>
        </p:nvSpPr>
        <p:spPr bwMode="gray">
          <a:xfrm>
            <a:off x="9004275" y="1511300"/>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6" name="Bildplatzhalter 8"/>
          <p:cNvSpPr>
            <a:spLocks noGrp="1"/>
          </p:cNvSpPr>
          <p:nvPr>
            <p:ph type="pic" sz="quarter" idx="34" hasCustomPrompt="1"/>
          </p:nvPr>
        </p:nvSpPr>
        <p:spPr bwMode="gray">
          <a:xfrm>
            <a:off x="9004275" y="4043527"/>
            <a:ext cx="2797200"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7" name="Textplatzhalter 3"/>
          <p:cNvSpPr>
            <a:spLocks noGrp="1"/>
          </p:cNvSpPr>
          <p:nvPr>
            <p:ph type="body" sz="quarter" idx="35" hasCustomPrompt="1"/>
          </p:nvPr>
        </p:nvSpPr>
        <p:spPr>
          <a:xfrm>
            <a:off x="9004275" y="35005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8" name="Textplatzhalter 3"/>
          <p:cNvSpPr>
            <a:spLocks noGrp="1"/>
          </p:cNvSpPr>
          <p:nvPr>
            <p:ph type="body" sz="quarter" idx="36" hasCustomPrompt="1"/>
          </p:nvPr>
        </p:nvSpPr>
        <p:spPr>
          <a:xfrm>
            <a:off x="9004275"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9"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0"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1"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2" name="Fußzeilenplatzhalter 2"/>
          <p:cNvSpPr>
            <a:spLocks noGrp="1"/>
          </p:cNvSpPr>
          <p:nvPr>
            <p:ph type="ftr" sz="quarter" idx="38"/>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63" name="Foliennummernplatzhalter 9"/>
          <p:cNvSpPr>
            <a:spLocks noGrp="1"/>
          </p:cNvSpPr>
          <p:nvPr>
            <p:ph type="sldNum" sz="quarter" idx="39"/>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9234256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ultiPictures mit Textanmerkung 3">
    <p:spTree>
      <p:nvGrpSpPr>
        <p:cNvPr id="1" name=""/>
        <p:cNvGrpSpPr/>
        <p:nvPr/>
      </p:nvGrpSpPr>
      <p:grpSpPr>
        <a:xfrm>
          <a:off x="0" y="0"/>
          <a:ext cx="0" cy="0"/>
          <a:chOff x="0" y="0"/>
          <a:chExt cx="0" cy="0"/>
        </a:xfrm>
      </p:grpSpPr>
      <p:sp>
        <p:nvSpPr>
          <p:cNvPr id="11" name="Komplett" hidden="1"/>
          <p:cNvSpPr/>
          <p:nvPr/>
        </p:nvSpPr>
        <p:spPr>
          <a:xfrm>
            <a:off x="395882" y="1511767"/>
            <a:ext cx="11399452" cy="3895508"/>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64" name="Horizontal // fein" hidden="1"/>
          <p:cNvGrpSpPr/>
          <p:nvPr/>
        </p:nvGrpSpPr>
        <p:grpSpPr>
          <a:xfrm>
            <a:off x="395882" y="1511767"/>
            <a:ext cx="11399452" cy="3895508"/>
            <a:chOff x="396086" y="1511767"/>
            <a:chExt cx="11405389" cy="3895508"/>
          </a:xfrm>
        </p:grpSpPr>
        <p:sp>
          <p:nvSpPr>
            <p:cNvPr id="44" name="Links // Links"/>
            <p:cNvSpPr/>
            <p:nvPr userDrawn="1"/>
          </p:nvSpPr>
          <p:spPr>
            <a:xfrm>
              <a:off x="39608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5" name="Links // Rechts"/>
            <p:cNvSpPr/>
            <p:nvPr userDrawn="1"/>
          </p:nvSpPr>
          <p:spPr>
            <a:xfrm>
              <a:off x="230877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Rechts // Links"/>
            <p:cNvSpPr/>
            <p:nvPr userDrawn="1"/>
          </p:nvSpPr>
          <p:spPr>
            <a:xfrm>
              <a:off x="804683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Rechts // Rechts"/>
            <p:cNvSpPr/>
            <p:nvPr userDrawn="1"/>
          </p:nvSpPr>
          <p:spPr>
            <a:xfrm>
              <a:off x="995952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8" name="Mitte // Links"/>
            <p:cNvSpPr/>
            <p:nvPr userDrawn="1"/>
          </p:nvSpPr>
          <p:spPr>
            <a:xfrm>
              <a:off x="422146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9" name="Mitte // Rechts"/>
            <p:cNvSpPr/>
            <p:nvPr userDrawn="1"/>
          </p:nvSpPr>
          <p:spPr>
            <a:xfrm>
              <a:off x="613415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0" name="Links // Links"/>
            <p:cNvSpPr/>
            <p:nvPr userDrawn="1"/>
          </p:nvSpPr>
          <p:spPr>
            <a:xfrm>
              <a:off x="135243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1" name="Links // Rechts"/>
            <p:cNvSpPr/>
            <p:nvPr userDrawn="1"/>
          </p:nvSpPr>
          <p:spPr>
            <a:xfrm>
              <a:off x="326511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2" name="Rechts // Links"/>
            <p:cNvSpPr/>
            <p:nvPr userDrawn="1"/>
          </p:nvSpPr>
          <p:spPr>
            <a:xfrm>
              <a:off x="900318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3" name="Rechts // Rechts"/>
            <p:cNvSpPr/>
            <p:nvPr userDrawn="1"/>
          </p:nvSpPr>
          <p:spPr>
            <a:xfrm>
              <a:off x="10915875"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4" name="Mitte // Links"/>
            <p:cNvSpPr/>
            <p:nvPr userDrawn="1"/>
          </p:nvSpPr>
          <p:spPr>
            <a:xfrm>
              <a:off x="517780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5" name="Mitte // Rechts"/>
            <p:cNvSpPr/>
            <p:nvPr userDrawn="1"/>
          </p:nvSpPr>
          <p:spPr>
            <a:xfrm>
              <a:off x="709049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5" name="Abstand Horizontal // fein" hidden="1"/>
          <p:cNvGrpSpPr/>
          <p:nvPr/>
        </p:nvGrpSpPr>
        <p:grpSpPr>
          <a:xfrm>
            <a:off x="1280393" y="1511767"/>
            <a:ext cx="9630427" cy="3895508"/>
            <a:chOff x="1281058" y="1511767"/>
            <a:chExt cx="9635443" cy="3895508"/>
          </a:xfrm>
        </p:grpSpPr>
        <p:sp>
          <p:nvSpPr>
            <p:cNvPr id="58" name="Abstand Rechts // Mitte"/>
            <p:cNvSpPr/>
            <p:nvPr userDrawn="1"/>
          </p:nvSpPr>
          <p:spPr>
            <a:xfrm>
              <a:off x="8931814"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Abstand Links // Mitte"/>
            <p:cNvSpPr/>
            <p:nvPr userDrawn="1"/>
          </p:nvSpPr>
          <p:spPr>
            <a:xfrm>
              <a:off x="1281058"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Abstand Mitte // Mitte"/>
            <p:cNvSpPr/>
            <p:nvPr userDrawn="1"/>
          </p:nvSpPr>
          <p:spPr>
            <a:xfrm>
              <a:off x="5106436"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Rechts // Mitte"/>
            <p:cNvSpPr/>
            <p:nvPr userDrawn="1"/>
          </p:nvSpPr>
          <p:spPr>
            <a:xfrm>
              <a:off x="10844501"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Abstand Links // Mitte"/>
            <p:cNvSpPr/>
            <p:nvPr userDrawn="1"/>
          </p:nvSpPr>
          <p:spPr>
            <a:xfrm>
              <a:off x="3193747"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3" name="Abstand Mitte // Mitte"/>
            <p:cNvSpPr/>
            <p:nvPr userDrawn="1"/>
          </p:nvSpPr>
          <p:spPr>
            <a:xfrm>
              <a:off x="7019125"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Horizontal // grob" hidden="1"/>
          <p:cNvGrpSpPr/>
          <p:nvPr/>
        </p:nvGrpSpPr>
        <p:grpSpPr>
          <a:xfrm>
            <a:off x="395882" y="1511300"/>
            <a:ext cx="11399452" cy="3895976"/>
            <a:chOff x="396086" y="1511300"/>
            <a:chExt cx="11405389" cy="3895976"/>
          </a:xfrm>
        </p:grpSpPr>
        <p:sp>
          <p:nvSpPr>
            <p:cNvPr id="25" name="Links // Links"/>
            <p:cNvSpPr/>
            <p:nvPr userDrawn="1"/>
          </p:nvSpPr>
          <p:spPr>
            <a:xfrm>
              <a:off x="396086"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6" name="Links // Rechts"/>
            <p:cNvSpPr/>
            <p:nvPr userDrawn="1"/>
          </p:nvSpPr>
          <p:spPr>
            <a:xfrm>
              <a:off x="2309244"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 Links"/>
            <p:cNvSpPr/>
            <p:nvPr userDrawn="1"/>
          </p:nvSpPr>
          <p:spPr>
            <a:xfrm>
              <a:off x="8048718"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8" name="Rechts // Rechts"/>
            <p:cNvSpPr/>
            <p:nvPr userDrawn="1"/>
          </p:nvSpPr>
          <p:spPr>
            <a:xfrm>
              <a:off x="9961875"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9" name="Mitte // Links"/>
            <p:cNvSpPr/>
            <p:nvPr userDrawn="1"/>
          </p:nvSpPr>
          <p:spPr>
            <a:xfrm>
              <a:off x="4222402"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0" name="Mitte // Rechts"/>
            <p:cNvSpPr/>
            <p:nvPr userDrawn="1"/>
          </p:nvSpPr>
          <p:spPr>
            <a:xfrm>
              <a:off x="6135560"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3" name="Links"/>
            <p:cNvSpPr/>
            <p:nvPr userDrawn="1"/>
          </p:nvSpPr>
          <p:spPr>
            <a:xfrm>
              <a:off x="396086"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6" name="Mitte"/>
            <p:cNvSpPr/>
            <p:nvPr userDrawn="1"/>
          </p:nvSpPr>
          <p:spPr>
            <a:xfrm>
              <a:off x="4221380"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4" name="Rechts"/>
            <p:cNvSpPr/>
            <p:nvPr userDrawn="1"/>
          </p:nvSpPr>
          <p:spPr>
            <a:xfrm>
              <a:off x="8046675"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7" name="Abstand Horizontal // grob" hidden="1"/>
          <p:cNvGrpSpPr/>
          <p:nvPr/>
        </p:nvGrpSpPr>
        <p:grpSpPr>
          <a:xfrm>
            <a:off x="2235300" y="1511301"/>
            <a:ext cx="7720611" cy="3895508"/>
            <a:chOff x="2236465" y="1511300"/>
            <a:chExt cx="7724631" cy="3895508"/>
          </a:xfrm>
        </p:grpSpPr>
        <p:sp>
          <p:nvSpPr>
            <p:cNvPr id="33" name="Abstand Links"/>
            <p:cNvSpPr/>
            <p:nvPr userDrawn="1"/>
          </p:nvSpPr>
          <p:spPr>
            <a:xfrm>
              <a:off x="4150133"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5" name="Abstand Rechts"/>
            <p:cNvSpPr/>
            <p:nvPr userDrawn="1"/>
          </p:nvSpPr>
          <p:spPr>
            <a:xfrm>
              <a:off x="7975427"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1" name="Abstand Rechts // Mitte"/>
            <p:cNvSpPr/>
            <p:nvPr userDrawn="1"/>
          </p:nvSpPr>
          <p:spPr>
            <a:xfrm>
              <a:off x="9889096"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2" name="Abstand Links // Mitte"/>
            <p:cNvSpPr/>
            <p:nvPr userDrawn="1"/>
          </p:nvSpPr>
          <p:spPr>
            <a:xfrm>
              <a:off x="2236465"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Abstand Mitte // Mitte"/>
            <p:cNvSpPr/>
            <p:nvPr userDrawn="1"/>
          </p:nvSpPr>
          <p:spPr>
            <a:xfrm>
              <a:off x="6062781"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9" name="Vertikal" hidden="1"/>
          <p:cNvGrpSpPr/>
          <p:nvPr/>
        </p:nvGrpSpPr>
        <p:grpSpPr>
          <a:xfrm>
            <a:off x="395081" y="1511299"/>
            <a:ext cx="11400251" cy="3895976"/>
            <a:chOff x="395287" y="1511299"/>
            <a:chExt cx="11406188" cy="3895976"/>
          </a:xfrm>
        </p:grpSpPr>
        <p:sp>
          <p:nvSpPr>
            <p:cNvPr id="19" name="Oben // Oben"/>
            <p:cNvSpPr/>
            <p:nvPr userDrawn="1"/>
          </p:nvSpPr>
          <p:spPr>
            <a:xfrm>
              <a:off x="396086" y="1511299"/>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0" name="Oben // Unten"/>
            <p:cNvSpPr/>
            <p:nvPr userDrawn="1"/>
          </p:nvSpPr>
          <p:spPr>
            <a:xfrm>
              <a:off x="396086" y="2502758"/>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1" name="Unten // Oben"/>
            <p:cNvSpPr/>
            <p:nvPr userDrawn="1"/>
          </p:nvSpPr>
          <p:spPr>
            <a:xfrm>
              <a:off x="395287" y="3494217"/>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2" name="Unten // Unten"/>
            <p:cNvSpPr/>
            <p:nvPr userDrawn="1"/>
          </p:nvSpPr>
          <p:spPr>
            <a:xfrm>
              <a:off x="396086" y="4485675"/>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6" name="Oben"/>
            <p:cNvSpPr/>
            <p:nvPr userDrawn="1"/>
          </p:nvSpPr>
          <p:spPr>
            <a:xfrm>
              <a:off x="396086" y="1511300"/>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8" name="Unten"/>
            <p:cNvSpPr/>
            <p:nvPr userDrawn="1"/>
          </p:nvSpPr>
          <p:spPr>
            <a:xfrm>
              <a:off x="396086" y="3495675"/>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8" name="Abstand Vertikal" hidden="1"/>
          <p:cNvGrpSpPr/>
          <p:nvPr/>
        </p:nvGrpSpPr>
        <p:grpSpPr>
          <a:xfrm>
            <a:off x="395882" y="2431829"/>
            <a:ext cx="11399452" cy="2054919"/>
            <a:chOff x="396086" y="2431828"/>
            <a:chExt cx="11405389" cy="2054918"/>
          </a:xfrm>
        </p:grpSpPr>
        <p:sp>
          <p:nvSpPr>
            <p:cNvPr id="29" name="Abstand Mitte"/>
            <p:cNvSpPr/>
            <p:nvPr userDrawn="1"/>
          </p:nvSpPr>
          <p:spPr>
            <a:xfrm>
              <a:off x="396885" y="3423287"/>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Abstand Oben // Mitte"/>
            <p:cNvSpPr/>
            <p:nvPr userDrawn="1"/>
          </p:nvSpPr>
          <p:spPr>
            <a:xfrm>
              <a:off x="396086" y="2431828"/>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Abstand Unten // Mitte"/>
            <p:cNvSpPr/>
            <p:nvPr userDrawn="1"/>
          </p:nvSpPr>
          <p:spPr>
            <a:xfrm>
              <a:off x="396086" y="4414746"/>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sp>
        <p:nvSpPr>
          <p:cNvPr id="84"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86" name="Textplatzhalter 6"/>
          <p:cNvSpPr>
            <a:spLocks noGrp="1"/>
          </p:cNvSpPr>
          <p:nvPr>
            <p:ph type="body" sz="quarter" idx="12" hasCustomPrompt="1"/>
          </p:nvPr>
        </p:nvSpPr>
        <p:spPr>
          <a:xfrm>
            <a:off x="395288" y="5436003"/>
            <a:ext cx="11406187" cy="990200"/>
          </a:xfrm>
        </p:spPr>
        <p:txBody>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p:txBody>
      </p:sp>
      <p:sp>
        <p:nvSpPr>
          <p:cNvPr id="87" name="Bildplatzhalter 8"/>
          <p:cNvSpPr>
            <a:spLocks noGrp="1"/>
          </p:cNvSpPr>
          <p:nvPr>
            <p:ph type="pic" sz="quarter" idx="13" hasCustomPrompt="1"/>
          </p:nvPr>
        </p:nvSpPr>
        <p:spPr bwMode="gray">
          <a:xfrm>
            <a:off x="396884" y="1511769"/>
            <a:ext cx="1838803"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88" name="Bildplatzhalter 8"/>
          <p:cNvSpPr>
            <a:spLocks noGrp="1"/>
          </p:cNvSpPr>
          <p:nvPr>
            <p:ph type="pic" sz="quarter" idx="14" hasCustomPrompt="1"/>
          </p:nvPr>
        </p:nvSpPr>
        <p:spPr bwMode="gray">
          <a:xfrm>
            <a:off x="2308466" y="1511769"/>
            <a:ext cx="1842252"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0" name="Bildplatzhalter 8"/>
          <p:cNvSpPr>
            <a:spLocks noGrp="1"/>
          </p:cNvSpPr>
          <p:nvPr>
            <p:ph type="pic" sz="quarter" idx="16" hasCustomPrompt="1"/>
          </p:nvPr>
        </p:nvSpPr>
        <p:spPr bwMode="gray">
          <a:xfrm>
            <a:off x="395288" y="3495679"/>
            <a:ext cx="3753557"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2" name="Bildplatzhalter 8"/>
          <p:cNvSpPr>
            <a:spLocks noGrp="1"/>
          </p:cNvSpPr>
          <p:nvPr>
            <p:ph type="pic" sz="quarter" idx="23" hasCustomPrompt="1"/>
          </p:nvPr>
        </p:nvSpPr>
        <p:spPr bwMode="gray">
          <a:xfrm>
            <a:off x="4222402" y="2503830"/>
            <a:ext cx="3752492" cy="1910916"/>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4" name="Bildplatzhalter 8"/>
          <p:cNvSpPr>
            <a:spLocks noGrp="1"/>
          </p:cNvSpPr>
          <p:nvPr>
            <p:ph type="pic" sz="quarter" idx="27" hasCustomPrompt="1"/>
          </p:nvPr>
        </p:nvSpPr>
        <p:spPr bwMode="gray">
          <a:xfrm>
            <a:off x="6134150" y="4486748"/>
            <a:ext cx="1841011" cy="92006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7" name="Bildplatzhalter 8"/>
          <p:cNvSpPr>
            <a:spLocks noGrp="1"/>
          </p:cNvSpPr>
          <p:nvPr>
            <p:ph type="pic" sz="quarter" idx="29" hasCustomPrompt="1"/>
          </p:nvPr>
        </p:nvSpPr>
        <p:spPr bwMode="gray">
          <a:xfrm>
            <a:off x="4222403" y="4486748"/>
            <a:ext cx="1839600" cy="92006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Bildplatzhalter 8"/>
          <p:cNvSpPr>
            <a:spLocks noGrp="1"/>
          </p:cNvSpPr>
          <p:nvPr>
            <p:ph type="pic" sz="quarter" idx="31" hasCustomPrompt="1"/>
          </p:nvPr>
        </p:nvSpPr>
        <p:spPr bwMode="gray">
          <a:xfrm>
            <a:off x="8046676" y="3495679"/>
            <a:ext cx="3754800"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1" name="Bildplatzhalter 8"/>
          <p:cNvSpPr>
            <a:spLocks noGrp="1"/>
          </p:cNvSpPr>
          <p:nvPr>
            <p:ph type="pic" sz="quarter" idx="33" hasCustomPrompt="1"/>
          </p:nvPr>
        </p:nvSpPr>
        <p:spPr bwMode="gray">
          <a:xfrm>
            <a:off x="8046679" y="1511769"/>
            <a:ext cx="1842420"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2" name="Bildplatzhalter 8"/>
          <p:cNvSpPr>
            <a:spLocks noGrp="1"/>
          </p:cNvSpPr>
          <p:nvPr>
            <p:ph type="pic" sz="quarter" idx="34" hasCustomPrompt="1"/>
          </p:nvPr>
        </p:nvSpPr>
        <p:spPr bwMode="gray">
          <a:xfrm>
            <a:off x="9961876" y="1511769"/>
            <a:ext cx="1839600"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3" name="Bildplatzhalter 8"/>
          <p:cNvSpPr>
            <a:spLocks noGrp="1"/>
          </p:cNvSpPr>
          <p:nvPr>
            <p:ph type="pic" sz="quarter" idx="35" hasCustomPrompt="1"/>
          </p:nvPr>
        </p:nvSpPr>
        <p:spPr bwMode="gray">
          <a:xfrm>
            <a:off x="6133884" y="1511770"/>
            <a:ext cx="1841011" cy="92006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4" name="Bildplatzhalter 8"/>
          <p:cNvSpPr>
            <a:spLocks noGrp="1"/>
          </p:cNvSpPr>
          <p:nvPr>
            <p:ph type="pic" sz="quarter" idx="36" hasCustomPrompt="1"/>
          </p:nvPr>
        </p:nvSpPr>
        <p:spPr bwMode="gray">
          <a:xfrm>
            <a:off x="4222503" y="1511770"/>
            <a:ext cx="1839600" cy="92006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7"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8" name="Fußzeilenplatzhalter 4"/>
          <p:cNvSpPr>
            <a:spLocks noGrp="1"/>
          </p:cNvSpPr>
          <p:nvPr>
            <p:ph type="ftr" sz="quarter" idx="38"/>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09" name="Foliennummernplatzhalter 5"/>
          <p:cNvSpPr>
            <a:spLocks noGrp="1"/>
          </p:cNvSpPr>
          <p:nvPr>
            <p:ph type="sldNum" sz="quarter" idx="39"/>
          </p:nvPr>
        </p:nvSpPr>
        <p:spPr>
          <a:xfrm>
            <a:off x="11800803" y="6552000"/>
            <a:ext cx="323999" cy="306000"/>
          </a:xfrm>
        </p:spPr>
        <p:txBody>
          <a:bodyPr/>
          <a:lstStyle/>
          <a:p>
            <a:fld id="{AA36BBF0-FB0B-4227-9D87-A4929FE4DDC2}" type="slidenum">
              <a:rPr lang="de-DE" smtClean="0"/>
              <a:t>‹Nr.›</a:t>
            </a:fld>
            <a:endParaRPr lang="de-DE"/>
          </a:p>
        </p:txBody>
      </p:sp>
      <p:sp>
        <p:nvSpPr>
          <p:cNvPr id="110" name="Textplatzhalter 7"/>
          <p:cNvSpPr>
            <a:spLocks noGrp="1"/>
          </p:cNvSpPr>
          <p:nvPr>
            <p:ph type="body" sz="quarter" idx="40"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Tree>
    <p:extLst>
      <p:ext uri="{BB962C8B-B14F-4D97-AF65-F5344CB8AC3E}">
        <p14:creationId xmlns:p14="http://schemas.microsoft.com/office/powerpoint/2010/main" val="1944722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Commercial Vans">
    <p:spTree>
      <p:nvGrpSpPr>
        <p:cNvPr id="1" name=""/>
        <p:cNvGrpSpPr/>
        <p:nvPr/>
      </p:nvGrpSpPr>
      <p:grpSpPr>
        <a:xfrm>
          <a:off x="0" y="0"/>
          <a:ext cx="0" cy="0"/>
          <a:chOff x="0" y="0"/>
          <a:chExt cx="0" cy="0"/>
        </a:xfrm>
      </p:grpSpPr>
      <p:sp>
        <p:nvSpPr>
          <p:cNvPr id="12" name="Rechteck 11"/>
          <p:cNvSpPr/>
          <p:nvPr/>
        </p:nvSpPr>
        <p:spPr bwMode="black">
          <a:xfrm>
            <a:off x="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 y="2"/>
            <a:ext cx="12193523" cy="6857999"/>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p:cNvSpPr>
            <a:spLocks noGrp="1"/>
          </p:cNvSpPr>
          <p:nvPr>
            <p:ph type="ctrTitle" hasCustomPrompt="1"/>
          </p:nvPr>
        </p:nvSpPr>
        <p:spPr bwMode="gray">
          <a:xfrm>
            <a:off x="395287" y="3848403"/>
            <a:ext cx="8928000" cy="1044000"/>
          </a:xfrm>
        </p:spPr>
        <p:txBody>
          <a:bodyPr/>
          <a:lstStyle>
            <a:lvl1pPr>
              <a:lnSpc>
                <a:spcPts val="5332"/>
              </a:lnSpc>
              <a:defRPr sz="4000"/>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5" name="Untertitel 2"/>
          <p:cNvSpPr>
            <a:spLocks noGrp="1"/>
          </p:cNvSpPr>
          <p:nvPr>
            <p:ph type="subTitle" idx="1" hasCustomPrompt="1"/>
          </p:nvPr>
        </p:nvSpPr>
        <p:spPr bwMode="gray">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tx1"/>
                </a:solidFill>
                <a:latin typeface="+mn-lt"/>
              </a:defRPr>
            </a:lvl1pPr>
            <a:lvl2pPr marL="0" indent="0" algn="l">
              <a:lnSpc>
                <a:spcPct val="100000"/>
              </a:lnSpc>
              <a:spcAft>
                <a:spcPts val="0"/>
              </a:spcAft>
              <a:buFont typeface="Arial" panose="020B0604020202020204" pitchFamily="34" charset="0"/>
              <a:buNone/>
              <a:defRPr sz="2000">
                <a:solidFill>
                  <a:schemeClr val="tx1"/>
                </a:solidFill>
                <a:latin typeface="+mn-lt"/>
              </a:defRPr>
            </a:lvl2pPr>
            <a:lvl3pPr marL="0" indent="0" algn="l">
              <a:lnSpc>
                <a:spcPct val="100000"/>
              </a:lnSpc>
              <a:spcAft>
                <a:spcPts val="0"/>
              </a:spcAft>
              <a:buFont typeface="Arial" panose="020B0604020202020204" pitchFamily="34" charset="0"/>
              <a:buNone/>
              <a:defRPr sz="2000">
                <a:solidFill>
                  <a:schemeClr val="tx1"/>
                </a:solidFill>
                <a:latin typeface="+mn-lt"/>
              </a:defRPr>
            </a:lvl3pPr>
            <a:lvl4pPr marL="0" indent="0" algn="l">
              <a:lnSpc>
                <a:spcPct val="100000"/>
              </a:lnSpc>
              <a:spcAft>
                <a:spcPts val="0"/>
              </a:spcAft>
              <a:buFont typeface="Arial" panose="020B0604020202020204" pitchFamily="34" charset="0"/>
              <a:buNone/>
              <a:defRPr sz="2000">
                <a:solidFill>
                  <a:schemeClr val="tx1"/>
                </a:solidFill>
                <a:latin typeface="+mn-lt"/>
              </a:defRPr>
            </a:lvl4pPr>
            <a:lvl5pPr marL="0" indent="0" algn="l">
              <a:lnSpc>
                <a:spcPct val="100000"/>
              </a:lnSpc>
              <a:spcAft>
                <a:spcPts val="0"/>
              </a:spcAft>
              <a:buFont typeface="Arial" panose="020B0604020202020204" pitchFamily="34" charset="0"/>
              <a:buNone/>
              <a:defRPr sz="2000">
                <a:solidFill>
                  <a:schemeClr val="tx1"/>
                </a:solidFill>
                <a:latin typeface="+mn-lt"/>
              </a:defRPr>
            </a:lvl5pPr>
            <a:lvl6pPr marL="0" indent="0" algn="l">
              <a:lnSpc>
                <a:spcPct val="100000"/>
              </a:lnSpc>
              <a:spcAft>
                <a:spcPts val="0"/>
              </a:spcAft>
              <a:buFont typeface="Arial" panose="020B0604020202020204" pitchFamily="34" charset="0"/>
              <a:buNone/>
              <a:defRPr sz="2000">
                <a:solidFill>
                  <a:schemeClr val="tx1"/>
                </a:solidFill>
                <a:latin typeface="+mn-lt"/>
              </a:defRPr>
            </a:lvl6pPr>
            <a:lvl7pPr marL="0" indent="0" algn="l">
              <a:lnSpc>
                <a:spcPct val="100000"/>
              </a:lnSpc>
              <a:spcAft>
                <a:spcPts val="0"/>
              </a:spcAft>
              <a:buFont typeface="Arial" panose="020B0604020202020204" pitchFamily="34" charset="0"/>
              <a:buNone/>
              <a:defRPr sz="2000">
                <a:solidFill>
                  <a:schemeClr val="tx1"/>
                </a:solidFill>
                <a:latin typeface="+mn-lt"/>
              </a:defRPr>
            </a:lvl7pPr>
            <a:lvl8pPr marL="0" indent="0" algn="l">
              <a:lnSpc>
                <a:spcPct val="100000"/>
              </a:lnSpc>
              <a:spcAft>
                <a:spcPts val="0"/>
              </a:spcAft>
              <a:buFont typeface="Arial" panose="020B0604020202020204" pitchFamily="34" charset="0"/>
              <a:buNone/>
              <a:defRPr sz="2000">
                <a:solidFill>
                  <a:schemeClr val="tx1"/>
                </a:solidFill>
                <a:latin typeface="+mn-lt"/>
              </a:defRPr>
            </a:lvl8pPr>
            <a:lvl9pPr marL="0" indent="0" algn="l">
              <a:lnSpc>
                <a:spcPct val="100000"/>
              </a:lnSpc>
              <a:spcAft>
                <a:spcPts val="0"/>
              </a:spcAft>
              <a:buFont typeface="Arial" panose="020B0604020202020204" pitchFamily="34" charset="0"/>
              <a:buNone/>
              <a:defRPr sz="2000">
                <a:solidFill>
                  <a:schemeClr val="tx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6"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10" name="Gruppieren 9"/>
          <p:cNvGrpSpPr/>
          <p:nvPr/>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3"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20"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7"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389746314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ultiPictures mit Textanmerkung 4">
    <p:spTree>
      <p:nvGrpSpPr>
        <p:cNvPr id="1" name=""/>
        <p:cNvGrpSpPr/>
        <p:nvPr/>
      </p:nvGrpSpPr>
      <p:grpSpPr>
        <a:xfrm>
          <a:off x="0" y="0"/>
          <a:ext cx="0" cy="0"/>
          <a:chOff x="0" y="0"/>
          <a:chExt cx="0" cy="0"/>
        </a:xfrm>
      </p:grpSpPr>
      <p:sp>
        <p:nvSpPr>
          <p:cNvPr id="11" name="Komplett" hidden="1"/>
          <p:cNvSpPr/>
          <p:nvPr/>
        </p:nvSpPr>
        <p:spPr>
          <a:xfrm>
            <a:off x="395882" y="1511767"/>
            <a:ext cx="11399452" cy="3895508"/>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64" name="Horizontal // fein" hidden="1"/>
          <p:cNvGrpSpPr/>
          <p:nvPr/>
        </p:nvGrpSpPr>
        <p:grpSpPr>
          <a:xfrm>
            <a:off x="395882" y="1511767"/>
            <a:ext cx="11399452" cy="3895508"/>
            <a:chOff x="396086" y="1511767"/>
            <a:chExt cx="11405389" cy="3895508"/>
          </a:xfrm>
        </p:grpSpPr>
        <p:sp>
          <p:nvSpPr>
            <p:cNvPr id="44" name="Links // Links"/>
            <p:cNvSpPr/>
            <p:nvPr userDrawn="1"/>
          </p:nvSpPr>
          <p:spPr>
            <a:xfrm>
              <a:off x="39608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5" name="Links // Rechts"/>
            <p:cNvSpPr/>
            <p:nvPr userDrawn="1"/>
          </p:nvSpPr>
          <p:spPr>
            <a:xfrm>
              <a:off x="230877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Rechts // Links"/>
            <p:cNvSpPr/>
            <p:nvPr userDrawn="1"/>
          </p:nvSpPr>
          <p:spPr>
            <a:xfrm>
              <a:off x="804683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Rechts // Rechts"/>
            <p:cNvSpPr/>
            <p:nvPr userDrawn="1"/>
          </p:nvSpPr>
          <p:spPr>
            <a:xfrm>
              <a:off x="995952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8" name="Mitte // Links"/>
            <p:cNvSpPr/>
            <p:nvPr userDrawn="1"/>
          </p:nvSpPr>
          <p:spPr>
            <a:xfrm>
              <a:off x="422146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9" name="Mitte // Rechts"/>
            <p:cNvSpPr/>
            <p:nvPr userDrawn="1"/>
          </p:nvSpPr>
          <p:spPr>
            <a:xfrm>
              <a:off x="613415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0" name="Links // Links"/>
            <p:cNvSpPr/>
            <p:nvPr userDrawn="1"/>
          </p:nvSpPr>
          <p:spPr>
            <a:xfrm>
              <a:off x="135243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1" name="Links // Rechts"/>
            <p:cNvSpPr/>
            <p:nvPr userDrawn="1"/>
          </p:nvSpPr>
          <p:spPr>
            <a:xfrm>
              <a:off x="326511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2" name="Rechts // Links"/>
            <p:cNvSpPr/>
            <p:nvPr userDrawn="1"/>
          </p:nvSpPr>
          <p:spPr>
            <a:xfrm>
              <a:off x="900318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3" name="Rechts // Rechts"/>
            <p:cNvSpPr/>
            <p:nvPr userDrawn="1"/>
          </p:nvSpPr>
          <p:spPr>
            <a:xfrm>
              <a:off x="10915875"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4" name="Mitte // Links"/>
            <p:cNvSpPr/>
            <p:nvPr userDrawn="1"/>
          </p:nvSpPr>
          <p:spPr>
            <a:xfrm>
              <a:off x="517780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5" name="Mitte // Rechts"/>
            <p:cNvSpPr/>
            <p:nvPr userDrawn="1"/>
          </p:nvSpPr>
          <p:spPr>
            <a:xfrm>
              <a:off x="709049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5" name="Abstand Horizontal // fein" hidden="1"/>
          <p:cNvGrpSpPr/>
          <p:nvPr/>
        </p:nvGrpSpPr>
        <p:grpSpPr>
          <a:xfrm>
            <a:off x="1280393" y="1511767"/>
            <a:ext cx="9630427" cy="3895508"/>
            <a:chOff x="1281058" y="1511767"/>
            <a:chExt cx="9635443" cy="3895508"/>
          </a:xfrm>
        </p:grpSpPr>
        <p:sp>
          <p:nvSpPr>
            <p:cNvPr id="58" name="Abstand Rechts // Mitte"/>
            <p:cNvSpPr/>
            <p:nvPr userDrawn="1"/>
          </p:nvSpPr>
          <p:spPr>
            <a:xfrm>
              <a:off x="8931814"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Abstand Links // Mitte"/>
            <p:cNvSpPr/>
            <p:nvPr userDrawn="1"/>
          </p:nvSpPr>
          <p:spPr>
            <a:xfrm>
              <a:off x="1281058"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Abstand Mitte // Mitte"/>
            <p:cNvSpPr/>
            <p:nvPr userDrawn="1"/>
          </p:nvSpPr>
          <p:spPr>
            <a:xfrm>
              <a:off x="5106436"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Rechts // Mitte"/>
            <p:cNvSpPr/>
            <p:nvPr userDrawn="1"/>
          </p:nvSpPr>
          <p:spPr>
            <a:xfrm>
              <a:off x="10844501"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Abstand Links // Mitte"/>
            <p:cNvSpPr/>
            <p:nvPr userDrawn="1"/>
          </p:nvSpPr>
          <p:spPr>
            <a:xfrm>
              <a:off x="3193747"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3" name="Abstand Mitte // Mitte"/>
            <p:cNvSpPr/>
            <p:nvPr userDrawn="1"/>
          </p:nvSpPr>
          <p:spPr>
            <a:xfrm>
              <a:off x="7019125"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Horizontal // grob" hidden="1"/>
          <p:cNvGrpSpPr/>
          <p:nvPr/>
        </p:nvGrpSpPr>
        <p:grpSpPr>
          <a:xfrm>
            <a:off x="395882" y="1511300"/>
            <a:ext cx="11399452" cy="3895976"/>
            <a:chOff x="396086" y="1511300"/>
            <a:chExt cx="11405389" cy="3895976"/>
          </a:xfrm>
        </p:grpSpPr>
        <p:sp>
          <p:nvSpPr>
            <p:cNvPr id="25" name="Links // Links"/>
            <p:cNvSpPr/>
            <p:nvPr userDrawn="1"/>
          </p:nvSpPr>
          <p:spPr>
            <a:xfrm>
              <a:off x="396086"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6" name="Links // Rechts"/>
            <p:cNvSpPr/>
            <p:nvPr userDrawn="1"/>
          </p:nvSpPr>
          <p:spPr>
            <a:xfrm>
              <a:off x="2309244"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 Links"/>
            <p:cNvSpPr/>
            <p:nvPr userDrawn="1"/>
          </p:nvSpPr>
          <p:spPr>
            <a:xfrm>
              <a:off x="8048718"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8" name="Rechts // Rechts"/>
            <p:cNvSpPr/>
            <p:nvPr userDrawn="1"/>
          </p:nvSpPr>
          <p:spPr>
            <a:xfrm>
              <a:off x="9961875"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9" name="Mitte // Links"/>
            <p:cNvSpPr/>
            <p:nvPr userDrawn="1"/>
          </p:nvSpPr>
          <p:spPr>
            <a:xfrm>
              <a:off x="4222402"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0" name="Mitte // Rechts"/>
            <p:cNvSpPr/>
            <p:nvPr userDrawn="1"/>
          </p:nvSpPr>
          <p:spPr>
            <a:xfrm>
              <a:off x="6135560"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3" name="Links"/>
            <p:cNvSpPr/>
            <p:nvPr userDrawn="1"/>
          </p:nvSpPr>
          <p:spPr>
            <a:xfrm>
              <a:off x="396086"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6" name="Mitte"/>
            <p:cNvSpPr/>
            <p:nvPr userDrawn="1"/>
          </p:nvSpPr>
          <p:spPr>
            <a:xfrm>
              <a:off x="4221380"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4" name="Rechts"/>
            <p:cNvSpPr/>
            <p:nvPr userDrawn="1"/>
          </p:nvSpPr>
          <p:spPr>
            <a:xfrm>
              <a:off x="8046675"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7" name="Abstand Horizontal // grob" hidden="1"/>
          <p:cNvGrpSpPr/>
          <p:nvPr/>
        </p:nvGrpSpPr>
        <p:grpSpPr>
          <a:xfrm>
            <a:off x="2235300" y="1511301"/>
            <a:ext cx="7720611" cy="3895508"/>
            <a:chOff x="2236465" y="1511300"/>
            <a:chExt cx="7724631" cy="3895508"/>
          </a:xfrm>
        </p:grpSpPr>
        <p:sp>
          <p:nvSpPr>
            <p:cNvPr id="33" name="Abstand Links"/>
            <p:cNvSpPr/>
            <p:nvPr userDrawn="1"/>
          </p:nvSpPr>
          <p:spPr>
            <a:xfrm>
              <a:off x="4150133"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5" name="Abstand Rechts"/>
            <p:cNvSpPr/>
            <p:nvPr userDrawn="1"/>
          </p:nvSpPr>
          <p:spPr>
            <a:xfrm>
              <a:off x="7975427"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1" name="Abstand Rechts // Mitte"/>
            <p:cNvSpPr/>
            <p:nvPr userDrawn="1"/>
          </p:nvSpPr>
          <p:spPr>
            <a:xfrm>
              <a:off x="9889096"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2" name="Abstand Links // Mitte"/>
            <p:cNvSpPr/>
            <p:nvPr userDrawn="1"/>
          </p:nvSpPr>
          <p:spPr>
            <a:xfrm>
              <a:off x="2236465"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Abstand Mitte // Mitte"/>
            <p:cNvSpPr/>
            <p:nvPr userDrawn="1"/>
          </p:nvSpPr>
          <p:spPr>
            <a:xfrm>
              <a:off x="6062781"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9" name="Vertikal" hidden="1"/>
          <p:cNvGrpSpPr/>
          <p:nvPr/>
        </p:nvGrpSpPr>
        <p:grpSpPr>
          <a:xfrm>
            <a:off x="395081" y="1511299"/>
            <a:ext cx="11400251" cy="3895976"/>
            <a:chOff x="395287" y="1511299"/>
            <a:chExt cx="11406188" cy="3895976"/>
          </a:xfrm>
        </p:grpSpPr>
        <p:sp>
          <p:nvSpPr>
            <p:cNvPr id="19" name="Oben // Oben"/>
            <p:cNvSpPr/>
            <p:nvPr userDrawn="1"/>
          </p:nvSpPr>
          <p:spPr>
            <a:xfrm>
              <a:off x="396086" y="1511299"/>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0" name="Oben // Unten"/>
            <p:cNvSpPr/>
            <p:nvPr userDrawn="1"/>
          </p:nvSpPr>
          <p:spPr>
            <a:xfrm>
              <a:off x="396086" y="2502758"/>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1" name="Unten // Oben"/>
            <p:cNvSpPr/>
            <p:nvPr userDrawn="1"/>
          </p:nvSpPr>
          <p:spPr>
            <a:xfrm>
              <a:off x="395287" y="3494217"/>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2" name="Unten // Unten"/>
            <p:cNvSpPr/>
            <p:nvPr userDrawn="1"/>
          </p:nvSpPr>
          <p:spPr>
            <a:xfrm>
              <a:off x="396086" y="4485675"/>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6" name="Oben"/>
            <p:cNvSpPr/>
            <p:nvPr userDrawn="1"/>
          </p:nvSpPr>
          <p:spPr>
            <a:xfrm>
              <a:off x="396086" y="1511300"/>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8" name="Unten"/>
            <p:cNvSpPr/>
            <p:nvPr userDrawn="1"/>
          </p:nvSpPr>
          <p:spPr>
            <a:xfrm>
              <a:off x="396086" y="3495675"/>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8" name="Abstand Vertikal" hidden="1"/>
          <p:cNvGrpSpPr/>
          <p:nvPr/>
        </p:nvGrpSpPr>
        <p:grpSpPr>
          <a:xfrm>
            <a:off x="395882" y="2431829"/>
            <a:ext cx="11399452" cy="2054919"/>
            <a:chOff x="396086" y="2431828"/>
            <a:chExt cx="11405389" cy="2054918"/>
          </a:xfrm>
        </p:grpSpPr>
        <p:sp>
          <p:nvSpPr>
            <p:cNvPr id="29" name="Abstand Mitte"/>
            <p:cNvSpPr/>
            <p:nvPr userDrawn="1"/>
          </p:nvSpPr>
          <p:spPr>
            <a:xfrm>
              <a:off x="396885" y="3423287"/>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Abstand Oben // Mitte"/>
            <p:cNvSpPr/>
            <p:nvPr userDrawn="1"/>
          </p:nvSpPr>
          <p:spPr>
            <a:xfrm>
              <a:off x="396086" y="2431828"/>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Abstand Unten // Mitte"/>
            <p:cNvSpPr/>
            <p:nvPr userDrawn="1"/>
          </p:nvSpPr>
          <p:spPr>
            <a:xfrm>
              <a:off x="396086" y="4414746"/>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sp>
        <p:nvSpPr>
          <p:cNvPr id="83"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84" name="Textplatzhalter 6"/>
          <p:cNvSpPr>
            <a:spLocks noGrp="1"/>
          </p:cNvSpPr>
          <p:nvPr>
            <p:ph type="body" sz="quarter" idx="12" hasCustomPrompt="1"/>
          </p:nvPr>
        </p:nvSpPr>
        <p:spPr>
          <a:xfrm>
            <a:off x="395288" y="5436003"/>
            <a:ext cx="11406187" cy="990200"/>
          </a:xfrm>
        </p:spPr>
        <p:txBody>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p:txBody>
      </p:sp>
      <p:sp>
        <p:nvSpPr>
          <p:cNvPr id="85" name="Bildplatzhalter 8"/>
          <p:cNvSpPr>
            <a:spLocks noGrp="1"/>
          </p:cNvSpPr>
          <p:nvPr>
            <p:ph type="pic" sz="quarter" idx="13" hasCustomPrompt="1"/>
          </p:nvPr>
        </p:nvSpPr>
        <p:spPr bwMode="gray">
          <a:xfrm>
            <a:off x="396884" y="1511769"/>
            <a:ext cx="1838803"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86" name="Bildplatzhalter 8"/>
          <p:cNvSpPr>
            <a:spLocks noGrp="1"/>
          </p:cNvSpPr>
          <p:nvPr>
            <p:ph type="pic" sz="quarter" idx="14" hasCustomPrompt="1"/>
          </p:nvPr>
        </p:nvSpPr>
        <p:spPr bwMode="gray">
          <a:xfrm>
            <a:off x="2308466" y="1511769"/>
            <a:ext cx="1842252"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87" name="Bildplatzhalter 8"/>
          <p:cNvSpPr>
            <a:spLocks noGrp="1"/>
          </p:cNvSpPr>
          <p:nvPr>
            <p:ph type="pic" sz="quarter" idx="16" hasCustomPrompt="1"/>
          </p:nvPr>
        </p:nvSpPr>
        <p:spPr bwMode="gray">
          <a:xfrm>
            <a:off x="395288" y="3495679"/>
            <a:ext cx="3753557"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88" name="Bildplatzhalter 8"/>
          <p:cNvSpPr>
            <a:spLocks noGrp="1"/>
          </p:cNvSpPr>
          <p:nvPr>
            <p:ph type="pic" sz="quarter" idx="27" hasCustomPrompt="1"/>
          </p:nvPr>
        </p:nvSpPr>
        <p:spPr bwMode="gray">
          <a:xfrm>
            <a:off x="6134150" y="3495679"/>
            <a:ext cx="1841011"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0" name="Bildplatzhalter 8"/>
          <p:cNvSpPr>
            <a:spLocks noGrp="1"/>
          </p:cNvSpPr>
          <p:nvPr>
            <p:ph type="pic" sz="quarter" idx="29" hasCustomPrompt="1"/>
          </p:nvPr>
        </p:nvSpPr>
        <p:spPr bwMode="gray">
          <a:xfrm>
            <a:off x="4222403" y="3495679"/>
            <a:ext cx="1839600"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2" name="Bildplatzhalter 8"/>
          <p:cNvSpPr>
            <a:spLocks noGrp="1"/>
          </p:cNvSpPr>
          <p:nvPr>
            <p:ph type="pic" sz="quarter" idx="31" hasCustomPrompt="1"/>
          </p:nvPr>
        </p:nvSpPr>
        <p:spPr bwMode="gray">
          <a:xfrm>
            <a:off x="8046676" y="3495679"/>
            <a:ext cx="3754800" cy="191113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4" name="Bildplatzhalter 8"/>
          <p:cNvSpPr>
            <a:spLocks noGrp="1"/>
          </p:cNvSpPr>
          <p:nvPr>
            <p:ph type="pic" sz="quarter" idx="33" hasCustomPrompt="1"/>
          </p:nvPr>
        </p:nvSpPr>
        <p:spPr bwMode="gray">
          <a:xfrm>
            <a:off x="8046679" y="1511769"/>
            <a:ext cx="1842420"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7" name="Bildplatzhalter 8"/>
          <p:cNvSpPr>
            <a:spLocks noGrp="1"/>
          </p:cNvSpPr>
          <p:nvPr>
            <p:ph type="pic" sz="quarter" idx="34" hasCustomPrompt="1"/>
          </p:nvPr>
        </p:nvSpPr>
        <p:spPr bwMode="gray">
          <a:xfrm>
            <a:off x="9961876" y="1511769"/>
            <a:ext cx="1839600"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Bildplatzhalter 8"/>
          <p:cNvSpPr>
            <a:spLocks noGrp="1"/>
          </p:cNvSpPr>
          <p:nvPr>
            <p:ph type="pic" sz="quarter" idx="36" hasCustomPrompt="1"/>
          </p:nvPr>
        </p:nvSpPr>
        <p:spPr bwMode="gray">
          <a:xfrm>
            <a:off x="4222501" y="1511769"/>
            <a:ext cx="3752659" cy="1912591"/>
          </a:xfrm>
          <a:solidFill>
            <a:schemeClr val="accent6"/>
          </a:solidFill>
        </p:spPr>
        <p:txBody>
          <a:bodyPr/>
          <a:lstStyle>
            <a:lvl1pPr algn="ctr">
              <a:lnSpc>
                <a:spcPct val="100000"/>
              </a:lnSpc>
              <a:spcAft>
                <a:spcPts val="0"/>
              </a:spcAft>
              <a:defRPr sz="1333">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1"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2"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3"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4" name="Fußzeilenplatzhalter 4"/>
          <p:cNvSpPr>
            <a:spLocks noGrp="1"/>
          </p:cNvSpPr>
          <p:nvPr>
            <p:ph type="ftr" sz="quarter" idx="38"/>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05" name="Foliennummernplatzhalter 5"/>
          <p:cNvSpPr>
            <a:spLocks noGrp="1"/>
          </p:cNvSpPr>
          <p:nvPr>
            <p:ph type="sldNum" sz="quarter" idx="39"/>
          </p:nvPr>
        </p:nvSpPr>
        <p:spPr>
          <a:xfrm>
            <a:off x="11800803" y="6552000"/>
            <a:ext cx="323999" cy="306000"/>
          </a:xfrm>
        </p:spPr>
        <p:txBody>
          <a:bodyPr/>
          <a:lstStyle/>
          <a:p>
            <a:fld id="{AA36BBF0-FB0B-4227-9D87-A4929FE4DDC2}" type="slidenum">
              <a:rPr lang="de-DE" smtClean="0"/>
              <a:t>‹Nr.›</a:t>
            </a:fld>
            <a:endParaRPr lang="de-DE"/>
          </a:p>
        </p:txBody>
      </p:sp>
      <p:sp>
        <p:nvSpPr>
          <p:cNvPr id="106" name="Textplatzhalter 7"/>
          <p:cNvSpPr>
            <a:spLocks noGrp="1"/>
          </p:cNvSpPr>
          <p:nvPr>
            <p:ph type="body" sz="quarter" idx="40"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Tree>
    <p:extLst>
      <p:ext uri="{BB962C8B-B14F-4D97-AF65-F5344CB8AC3E}">
        <p14:creationId xmlns:p14="http://schemas.microsoft.com/office/powerpoint/2010/main" val="22203361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Vollbild mit Highlights">
    <p:spTree>
      <p:nvGrpSpPr>
        <p:cNvPr id="1" name=""/>
        <p:cNvGrpSpPr/>
        <p:nvPr/>
      </p:nvGrpSpPr>
      <p:grpSpPr>
        <a:xfrm>
          <a:off x="0" y="0"/>
          <a:ext cx="0" cy="0"/>
          <a:chOff x="0" y="0"/>
          <a:chExt cx="0" cy="0"/>
        </a:xfrm>
      </p:grpSpPr>
      <p:sp>
        <p:nvSpPr>
          <p:cNvPr id="87" name="Bildplatzhalter 8"/>
          <p:cNvSpPr>
            <a:spLocks noGrp="1"/>
          </p:cNvSpPr>
          <p:nvPr>
            <p:ph type="pic" sz="quarter" idx="10" hasCustomPrompt="1"/>
          </p:nvPr>
        </p:nvSpPr>
        <p:spPr bwMode="gray">
          <a:xfrm>
            <a:off x="1" y="1"/>
            <a:ext cx="12193200" cy="6858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Textplatzhalter 3"/>
          <p:cNvSpPr>
            <a:spLocks noGrp="1"/>
          </p:cNvSpPr>
          <p:nvPr>
            <p:ph type="body" sz="quarter" idx="77" hasCustomPrompt="1"/>
          </p:nvPr>
        </p:nvSpPr>
        <p:spPr bwMode="gray">
          <a:xfrm>
            <a:off x="4528931" y="315671"/>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1" name="Textplatzhalter 3"/>
          <p:cNvSpPr>
            <a:spLocks noGrp="1"/>
          </p:cNvSpPr>
          <p:nvPr>
            <p:ph type="body" sz="quarter" idx="71" hasCustomPrompt="1"/>
          </p:nvPr>
        </p:nvSpPr>
        <p:spPr bwMode="gray">
          <a:xfrm>
            <a:off x="396001" y="1735354"/>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2" name="Textplatzhalter 3"/>
          <p:cNvSpPr>
            <a:spLocks noGrp="1"/>
          </p:cNvSpPr>
          <p:nvPr>
            <p:ph type="body" sz="quarter" idx="72" hasCustomPrompt="1"/>
          </p:nvPr>
        </p:nvSpPr>
        <p:spPr bwMode="gray">
          <a:xfrm>
            <a:off x="396001" y="4574717"/>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3" name="Textplatzhalter 3"/>
          <p:cNvSpPr>
            <a:spLocks noGrp="1"/>
          </p:cNvSpPr>
          <p:nvPr>
            <p:ph type="body" sz="quarter" idx="75" hasCustomPrompt="1"/>
          </p:nvPr>
        </p:nvSpPr>
        <p:spPr bwMode="gray">
          <a:xfrm>
            <a:off x="396001" y="3155035"/>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4" name="Textplatzhalter 3"/>
          <p:cNvSpPr>
            <a:spLocks noGrp="1"/>
          </p:cNvSpPr>
          <p:nvPr>
            <p:ph type="body" sz="quarter" idx="19" hasCustomPrompt="1"/>
          </p:nvPr>
        </p:nvSpPr>
        <p:spPr bwMode="gray">
          <a:xfrm>
            <a:off x="396001" y="315671"/>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5" name="Textplatzhalter 3"/>
          <p:cNvSpPr>
            <a:spLocks noGrp="1"/>
          </p:cNvSpPr>
          <p:nvPr>
            <p:ph type="body" sz="quarter" idx="78" hasCustomPrompt="1"/>
          </p:nvPr>
        </p:nvSpPr>
        <p:spPr bwMode="gray">
          <a:xfrm>
            <a:off x="4528931" y="5992330"/>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6" name="Textplatzhalter 3"/>
          <p:cNvSpPr>
            <a:spLocks noGrp="1"/>
          </p:cNvSpPr>
          <p:nvPr>
            <p:ph type="body" sz="quarter" idx="68" hasCustomPrompt="1"/>
          </p:nvPr>
        </p:nvSpPr>
        <p:spPr bwMode="gray">
          <a:xfrm>
            <a:off x="396001" y="5994398"/>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7" name="Textplatzhalter 3"/>
          <p:cNvSpPr>
            <a:spLocks noGrp="1"/>
          </p:cNvSpPr>
          <p:nvPr>
            <p:ph type="body" sz="quarter" idx="73" hasCustomPrompt="1"/>
          </p:nvPr>
        </p:nvSpPr>
        <p:spPr bwMode="gray">
          <a:xfrm>
            <a:off x="8661861" y="1734837"/>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08" name="Textplatzhalter 3"/>
          <p:cNvSpPr>
            <a:spLocks noGrp="1"/>
          </p:cNvSpPr>
          <p:nvPr>
            <p:ph type="body" sz="quarter" idx="74" hasCustomPrompt="1"/>
          </p:nvPr>
        </p:nvSpPr>
        <p:spPr bwMode="gray">
          <a:xfrm>
            <a:off x="8661861" y="4573166"/>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14" name="Textplatzhalter 3"/>
          <p:cNvSpPr>
            <a:spLocks noGrp="1"/>
          </p:cNvSpPr>
          <p:nvPr>
            <p:ph type="body" sz="quarter" idx="76" hasCustomPrompt="1"/>
          </p:nvPr>
        </p:nvSpPr>
        <p:spPr bwMode="gray">
          <a:xfrm>
            <a:off x="8661861" y="3154002"/>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17" name="Textplatzhalter 3"/>
          <p:cNvSpPr>
            <a:spLocks noGrp="1"/>
          </p:cNvSpPr>
          <p:nvPr>
            <p:ph type="body" sz="quarter" idx="69" hasCustomPrompt="1"/>
          </p:nvPr>
        </p:nvSpPr>
        <p:spPr bwMode="gray">
          <a:xfrm>
            <a:off x="8661861" y="315671"/>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18" name="Textplatzhalter 3"/>
          <p:cNvSpPr>
            <a:spLocks noGrp="1"/>
          </p:cNvSpPr>
          <p:nvPr>
            <p:ph type="body" sz="quarter" idx="70" hasCustomPrompt="1"/>
          </p:nvPr>
        </p:nvSpPr>
        <p:spPr bwMode="gray">
          <a:xfrm>
            <a:off x="8661861" y="5992330"/>
            <a:ext cx="4115621" cy="483126"/>
          </a:xfrm>
          <a:solidFill>
            <a:schemeClr val="tx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bg1"/>
                </a:solidFill>
              </a:defRPr>
            </a:lvl1pPr>
            <a:lvl2pPr marL="0" indent="0" algn="l">
              <a:lnSpc>
                <a:spcPct val="100000"/>
              </a:lnSpc>
              <a:spcAft>
                <a:spcPts val="0"/>
              </a:spcAft>
              <a:buNone/>
              <a:defRPr sz="2667" b="0" i="0">
                <a:solidFill>
                  <a:schemeClr val="bg1"/>
                </a:solidFill>
              </a:defRPr>
            </a:lvl2pPr>
            <a:lvl3pPr marL="0" indent="0" algn="l">
              <a:lnSpc>
                <a:spcPct val="100000"/>
              </a:lnSpc>
              <a:spcAft>
                <a:spcPts val="0"/>
              </a:spcAft>
              <a:buNone/>
              <a:defRPr sz="2667" b="0" i="0">
                <a:solidFill>
                  <a:schemeClr val="bg1"/>
                </a:solidFill>
              </a:defRPr>
            </a:lvl3pPr>
            <a:lvl4pPr marL="0" indent="0" algn="l">
              <a:lnSpc>
                <a:spcPct val="100000"/>
              </a:lnSpc>
              <a:spcAft>
                <a:spcPts val="0"/>
              </a:spcAft>
              <a:buNone/>
              <a:defRPr sz="2667" b="0" i="0">
                <a:solidFill>
                  <a:schemeClr val="bg1"/>
                </a:solidFill>
              </a:defRPr>
            </a:lvl4pPr>
            <a:lvl5pPr marL="0" indent="0" algn="l">
              <a:lnSpc>
                <a:spcPct val="100000"/>
              </a:lnSpc>
              <a:spcAft>
                <a:spcPts val="0"/>
              </a:spcAft>
              <a:buNone/>
              <a:defRPr sz="2667" b="0" i="0">
                <a:solidFill>
                  <a:schemeClr val="bg1"/>
                </a:solidFill>
              </a:defRPr>
            </a:lvl5pPr>
            <a:lvl6pPr marL="0" indent="0" algn="l">
              <a:lnSpc>
                <a:spcPct val="100000"/>
              </a:lnSpc>
              <a:spcAft>
                <a:spcPts val="0"/>
              </a:spcAft>
              <a:buNone/>
              <a:defRPr sz="2667" b="0" i="0">
                <a:solidFill>
                  <a:schemeClr val="bg1"/>
                </a:solidFill>
              </a:defRPr>
            </a:lvl6pPr>
            <a:lvl7pPr marL="0" indent="0" algn="l">
              <a:lnSpc>
                <a:spcPct val="100000"/>
              </a:lnSpc>
              <a:spcAft>
                <a:spcPts val="0"/>
              </a:spcAft>
              <a:buNone/>
              <a:defRPr sz="2667" b="0" i="0">
                <a:solidFill>
                  <a:schemeClr val="bg1"/>
                </a:solidFill>
              </a:defRPr>
            </a:lvl7pPr>
            <a:lvl8pPr marL="0" indent="0" algn="l">
              <a:lnSpc>
                <a:spcPct val="100000"/>
              </a:lnSpc>
              <a:spcAft>
                <a:spcPts val="0"/>
              </a:spcAft>
              <a:buNone/>
              <a:defRPr sz="2667" b="0" i="0">
                <a:solidFill>
                  <a:schemeClr val="bg1"/>
                </a:solidFill>
              </a:defRPr>
            </a:lvl8pPr>
            <a:lvl9pPr marL="0" indent="0" algn="l">
              <a:lnSpc>
                <a:spcPct val="100000"/>
              </a:lnSpc>
              <a:spcAft>
                <a:spcPts val="0"/>
              </a:spcAft>
              <a:buNone/>
              <a:defRPr sz="2667" b="0" i="0">
                <a:solidFill>
                  <a:schemeClr val="bg1"/>
                </a:solidFill>
              </a:defRPr>
            </a:lvl9pPr>
          </a:lstStyle>
          <a:p>
            <a:pPr lvl="0"/>
            <a:r>
              <a:rPr lang="de-DE" noProof="0" dirty="0" smtClean="0"/>
              <a:t>Highlight in CorpoS in 20 pt.</a:t>
            </a:r>
          </a:p>
        </p:txBody>
      </p:sp>
      <p:sp>
        <p:nvSpPr>
          <p:cNvPr id="119"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0"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1" name="Textplatzhalter 3"/>
          <p:cNvSpPr>
            <a:spLocks noGrp="1"/>
          </p:cNvSpPr>
          <p:nvPr>
            <p:ph type="body" sz="quarter" idx="7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4194318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Headline // Text/MultiPictures">
    <p:spTree>
      <p:nvGrpSpPr>
        <p:cNvPr id="1" name=""/>
        <p:cNvGrpSpPr/>
        <p:nvPr/>
      </p:nvGrpSpPr>
      <p:grpSpPr>
        <a:xfrm>
          <a:off x="0" y="0"/>
          <a:ext cx="0" cy="0"/>
          <a:chOff x="0" y="0"/>
          <a:chExt cx="0" cy="0"/>
        </a:xfrm>
      </p:grpSpPr>
      <p:grpSp>
        <p:nvGrpSpPr>
          <p:cNvPr id="6" name="Raster" hidden="1"/>
          <p:cNvGrpSpPr/>
          <p:nvPr/>
        </p:nvGrpSpPr>
        <p:grpSpPr>
          <a:xfrm>
            <a:off x="-850" y="1"/>
            <a:ext cx="12192855" cy="6858000"/>
            <a:chOff x="-855" y="0"/>
            <a:chExt cx="12199205" cy="6858000"/>
          </a:xfrm>
        </p:grpSpPr>
        <p:sp>
          <p:nvSpPr>
            <p:cNvPr id="24"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2" name="Abstand Horizontal"/>
            <p:cNvGrpSpPr/>
            <p:nvPr userDrawn="1"/>
          </p:nvGrpSpPr>
          <p:grpSpPr>
            <a:xfrm>
              <a:off x="2995458" y="0"/>
              <a:ext cx="6207434" cy="6858000"/>
              <a:chOff x="2995458" y="0"/>
              <a:chExt cx="6207434" cy="6858000"/>
            </a:xfrm>
          </p:grpSpPr>
          <p:sp>
            <p:nvSpPr>
              <p:cNvPr id="28"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9"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4"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3" name="Abstand Vertikal"/>
            <p:cNvGrpSpPr/>
            <p:nvPr userDrawn="1"/>
          </p:nvGrpSpPr>
          <p:grpSpPr>
            <a:xfrm>
              <a:off x="0" y="1083600"/>
              <a:ext cx="12198350" cy="4690800"/>
              <a:chOff x="0" y="1083600"/>
              <a:chExt cx="12198350" cy="4690800"/>
            </a:xfrm>
          </p:grpSpPr>
          <p:sp>
            <p:nvSpPr>
              <p:cNvPr id="45"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 name="Horizontal" hidden="1"/>
            <p:cNvGrpSpPr/>
            <p:nvPr userDrawn="1"/>
          </p:nvGrpSpPr>
          <p:grpSpPr>
            <a:xfrm>
              <a:off x="0" y="0"/>
              <a:ext cx="12198350" cy="6858000"/>
              <a:chOff x="0" y="0"/>
              <a:chExt cx="12198350" cy="6858000"/>
            </a:xfrm>
          </p:grpSpPr>
          <p:sp>
            <p:nvSpPr>
              <p:cNvPr id="2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0"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3"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4" name="Vertikal" hidden="1"/>
            <p:cNvGrpSpPr/>
            <p:nvPr userDrawn="1"/>
          </p:nvGrpSpPr>
          <p:grpSpPr>
            <a:xfrm>
              <a:off x="-855" y="0"/>
              <a:ext cx="12199205" cy="6858000"/>
              <a:chOff x="-855" y="0"/>
              <a:chExt cx="12199205" cy="6858000"/>
            </a:xfrm>
          </p:grpSpPr>
          <p:sp>
            <p:nvSpPr>
              <p:cNvPr id="4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4"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05" name="Bildplatzhalter 8"/>
          <p:cNvSpPr>
            <a:spLocks noGrp="1"/>
          </p:cNvSpPr>
          <p:nvPr>
            <p:ph type="pic" sz="quarter" idx="11" hasCustomPrompt="1"/>
          </p:nvPr>
        </p:nvSpPr>
        <p:spPr bwMode="gray">
          <a:xfrm>
            <a:off x="0" y="4619701"/>
            <a:ext cx="6062917" cy="2239123"/>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6" name="Bildplatzhalter 8"/>
          <p:cNvSpPr>
            <a:spLocks noGrp="1"/>
          </p:cNvSpPr>
          <p:nvPr>
            <p:ph type="pic" sz="quarter" idx="12" hasCustomPrompt="1"/>
          </p:nvPr>
        </p:nvSpPr>
        <p:spPr bwMode="gray">
          <a:xfrm>
            <a:off x="9203154" y="-824"/>
            <a:ext cx="2995201" cy="6858824"/>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7" name="Bildplatzhalter 8"/>
          <p:cNvSpPr>
            <a:spLocks noGrp="1"/>
          </p:cNvSpPr>
          <p:nvPr>
            <p:ph type="pic" sz="quarter" idx="13" hasCustomPrompt="1"/>
          </p:nvPr>
        </p:nvSpPr>
        <p:spPr bwMode="gray">
          <a:xfrm>
            <a:off x="6135176" y="0"/>
            <a:ext cx="2995717" cy="1083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8" name="Bildplatzhalter 8"/>
          <p:cNvSpPr>
            <a:spLocks noGrp="1"/>
          </p:cNvSpPr>
          <p:nvPr>
            <p:ph type="pic" sz="quarter" idx="14" hasCustomPrompt="1"/>
          </p:nvPr>
        </p:nvSpPr>
        <p:spPr bwMode="gray">
          <a:xfrm>
            <a:off x="6135176" y="1155601"/>
            <a:ext cx="2995717" cy="33921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9" name="Bildplatzhalter 8"/>
          <p:cNvSpPr>
            <a:spLocks noGrp="1"/>
          </p:cNvSpPr>
          <p:nvPr>
            <p:ph type="pic" sz="quarter" idx="15" hasCustomPrompt="1"/>
          </p:nvPr>
        </p:nvSpPr>
        <p:spPr bwMode="gray">
          <a:xfrm>
            <a:off x="6135176" y="4619701"/>
            <a:ext cx="2995459" cy="22383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10" name="Titel 6"/>
          <p:cNvSpPr>
            <a:spLocks noGrp="1"/>
          </p:cNvSpPr>
          <p:nvPr>
            <p:ph type="title" hasCustomPrompt="1"/>
          </p:nvPr>
        </p:nvSpPr>
        <p:spPr>
          <a:xfrm>
            <a:off x="395291" y="368300"/>
            <a:ext cx="5508000" cy="1008360"/>
          </a:xfrm>
        </p:spPr>
        <p:txBody>
          <a:bodyPr/>
          <a:lstStyle/>
          <a:p>
            <a:r>
              <a:rPr lang="de-DE" noProof="0" dirty="0" smtClean="0"/>
              <a:t>Headline zweizeilig in CorpoA (Überschriften) 30 pt. </a:t>
            </a:r>
            <a:endParaRPr lang="de-DE" noProof="0" dirty="0"/>
          </a:p>
        </p:txBody>
      </p:sp>
      <p:sp>
        <p:nvSpPr>
          <p:cNvPr id="111" name="Textplatzhalter 13"/>
          <p:cNvSpPr>
            <a:spLocks noGrp="1"/>
          </p:cNvSpPr>
          <p:nvPr>
            <p:ph type="body" sz="quarter" idx="20" hasCustomPrompt="1"/>
          </p:nvPr>
        </p:nvSpPr>
        <p:spPr>
          <a:xfrm>
            <a:off x="395289" y="1512000"/>
            <a:ext cx="5508000" cy="2949301"/>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112" name="Textplatzhalter 7"/>
          <p:cNvSpPr>
            <a:spLocks noGrp="1"/>
          </p:cNvSpPr>
          <p:nvPr>
            <p:ph type="body" sz="quarter" idx="21"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1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5"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0677872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ultiPictures // 3">
    <p:spTree>
      <p:nvGrpSpPr>
        <p:cNvPr id="1" name=""/>
        <p:cNvGrpSpPr/>
        <p:nvPr/>
      </p:nvGrpSpPr>
      <p:grpSpPr>
        <a:xfrm>
          <a:off x="0" y="0"/>
          <a:ext cx="0" cy="0"/>
          <a:chOff x="0" y="0"/>
          <a:chExt cx="0" cy="0"/>
        </a:xfrm>
      </p:grpSpPr>
      <p:grpSp>
        <p:nvGrpSpPr>
          <p:cNvPr id="50" name="Raster" hidden="1"/>
          <p:cNvGrpSpPr/>
          <p:nvPr/>
        </p:nvGrpSpPr>
        <p:grpSpPr>
          <a:xfrm>
            <a:off x="-850" y="1"/>
            <a:ext cx="12192855" cy="6858000"/>
            <a:chOff x="-855" y="0"/>
            <a:chExt cx="12199205" cy="6858000"/>
          </a:xfrm>
        </p:grpSpPr>
        <p:sp>
          <p:nvSpPr>
            <p:cNvPr id="51"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52" name="Abstand Horizontal" hidden="1"/>
            <p:cNvGrpSpPr/>
            <p:nvPr userDrawn="1"/>
          </p:nvGrpSpPr>
          <p:grpSpPr>
            <a:xfrm>
              <a:off x="2995458" y="0"/>
              <a:ext cx="6207434" cy="6858000"/>
              <a:chOff x="2995458" y="0"/>
              <a:chExt cx="6207434" cy="6858000"/>
            </a:xfrm>
          </p:grpSpPr>
          <p:sp>
            <p:nvSpPr>
              <p:cNvPr id="105"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6"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7" name="Abstand Rechts"/>
              <p:cNvSpPr/>
              <p:nvPr userDrawn="1"/>
            </p:nvSpPr>
            <p:spPr>
              <a:xfrm>
                <a:off x="9130892"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3" name="Abstand Vertikal" hidden="1"/>
            <p:cNvGrpSpPr/>
            <p:nvPr userDrawn="1"/>
          </p:nvGrpSpPr>
          <p:grpSpPr>
            <a:xfrm>
              <a:off x="0" y="1083600"/>
              <a:ext cx="12198350" cy="4690800"/>
              <a:chOff x="0" y="1083600"/>
              <a:chExt cx="12198350" cy="4690800"/>
            </a:xfrm>
          </p:grpSpPr>
          <p:sp>
            <p:nvSpPr>
              <p:cNvPr id="101"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2"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3"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4"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4" name="Horizontal" hidden="1"/>
            <p:cNvGrpSpPr/>
            <p:nvPr userDrawn="1"/>
          </p:nvGrpSpPr>
          <p:grpSpPr>
            <a:xfrm>
              <a:off x="0" y="0"/>
              <a:ext cx="12198350" cy="6858000"/>
              <a:chOff x="0" y="0"/>
              <a:chExt cx="12198350" cy="6858000"/>
            </a:xfrm>
          </p:grpSpPr>
          <p:sp>
            <p:nvSpPr>
              <p:cNvPr id="9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6"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7"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8"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9"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0"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5" name="Vertikal" hidden="1"/>
            <p:cNvGrpSpPr/>
            <p:nvPr userDrawn="1"/>
          </p:nvGrpSpPr>
          <p:grpSpPr>
            <a:xfrm>
              <a:off x="-855" y="0"/>
              <a:ext cx="12199205" cy="6858000"/>
              <a:chOff x="-855" y="0"/>
              <a:chExt cx="12199205" cy="6858000"/>
            </a:xfrm>
          </p:grpSpPr>
          <p:sp>
            <p:nvSpPr>
              <p:cNvPr id="56"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4"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6"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2"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3"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4"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19" name="Bildplatzhalter 8"/>
          <p:cNvSpPr>
            <a:spLocks noGrp="1"/>
          </p:cNvSpPr>
          <p:nvPr>
            <p:ph type="pic" sz="quarter" idx="10" hasCustomPrompt="1"/>
          </p:nvPr>
        </p:nvSpPr>
        <p:spPr bwMode="gray">
          <a:xfrm>
            <a:off x="0" y="2310302"/>
            <a:ext cx="6062400" cy="45477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0" name="Bildplatzhalter 8"/>
          <p:cNvSpPr>
            <a:spLocks noGrp="1"/>
          </p:cNvSpPr>
          <p:nvPr>
            <p:ph type="pic" sz="quarter" idx="11" hasCustomPrompt="1"/>
          </p:nvPr>
        </p:nvSpPr>
        <p:spPr bwMode="gray">
          <a:xfrm>
            <a:off x="0" y="1"/>
            <a:ext cx="6062400" cy="22383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1" name="Bildplatzhalter 8"/>
          <p:cNvSpPr>
            <a:spLocks noGrp="1"/>
          </p:cNvSpPr>
          <p:nvPr>
            <p:ph type="pic" sz="quarter" idx="12" hasCustomPrompt="1"/>
          </p:nvPr>
        </p:nvSpPr>
        <p:spPr bwMode="gray">
          <a:xfrm>
            <a:off x="9203154" y="1"/>
            <a:ext cx="2995201" cy="6858001"/>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2" name="Bildplatzhalter 8"/>
          <p:cNvSpPr>
            <a:spLocks noGrp="1"/>
          </p:cNvSpPr>
          <p:nvPr>
            <p:ph type="pic" sz="quarter" idx="13" hasCustomPrompt="1"/>
          </p:nvPr>
        </p:nvSpPr>
        <p:spPr bwMode="gray">
          <a:xfrm>
            <a:off x="6135176" y="5774400"/>
            <a:ext cx="2995717" cy="1083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3" name="Bildplatzhalter 8"/>
          <p:cNvSpPr>
            <a:spLocks noGrp="1"/>
          </p:cNvSpPr>
          <p:nvPr>
            <p:ph type="pic" sz="quarter" idx="14" hasCustomPrompt="1"/>
          </p:nvPr>
        </p:nvSpPr>
        <p:spPr bwMode="gray">
          <a:xfrm>
            <a:off x="6135176" y="2309400"/>
            <a:ext cx="2995717" cy="33930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4" name="Bildplatzhalter 8"/>
          <p:cNvSpPr>
            <a:spLocks noGrp="1"/>
          </p:cNvSpPr>
          <p:nvPr>
            <p:ph type="pic" sz="quarter" idx="15" hasCustomPrompt="1"/>
          </p:nvPr>
        </p:nvSpPr>
        <p:spPr bwMode="gray">
          <a:xfrm>
            <a:off x="6135176" y="1"/>
            <a:ext cx="2995717" cy="22383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3464224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ictures // 4">
    <p:spTree>
      <p:nvGrpSpPr>
        <p:cNvPr id="1" name=""/>
        <p:cNvGrpSpPr/>
        <p:nvPr/>
      </p:nvGrpSpPr>
      <p:grpSpPr>
        <a:xfrm>
          <a:off x="0" y="0"/>
          <a:ext cx="0" cy="0"/>
          <a:chOff x="0" y="0"/>
          <a:chExt cx="0" cy="0"/>
        </a:xfrm>
      </p:grpSpPr>
      <p:grpSp>
        <p:nvGrpSpPr>
          <p:cNvPr id="51" name="Raster" hidden="1"/>
          <p:cNvGrpSpPr/>
          <p:nvPr/>
        </p:nvGrpSpPr>
        <p:grpSpPr>
          <a:xfrm>
            <a:off x="-850" y="1"/>
            <a:ext cx="12192855" cy="6858000"/>
            <a:chOff x="-855" y="0"/>
            <a:chExt cx="12199205" cy="6858000"/>
          </a:xfrm>
        </p:grpSpPr>
        <p:sp>
          <p:nvSpPr>
            <p:cNvPr id="52"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53" name="Abstand Horizontal" hidden="1"/>
            <p:cNvGrpSpPr/>
            <p:nvPr userDrawn="1"/>
          </p:nvGrpSpPr>
          <p:grpSpPr>
            <a:xfrm>
              <a:off x="2995458" y="0"/>
              <a:ext cx="6207434" cy="6858000"/>
              <a:chOff x="2995458" y="0"/>
              <a:chExt cx="6207434" cy="6858000"/>
            </a:xfrm>
          </p:grpSpPr>
          <p:sp>
            <p:nvSpPr>
              <p:cNvPr id="105"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6"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7"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4" name="Abstand Vertikal" hidden="1"/>
            <p:cNvGrpSpPr/>
            <p:nvPr userDrawn="1"/>
          </p:nvGrpSpPr>
          <p:grpSpPr>
            <a:xfrm>
              <a:off x="0" y="1083600"/>
              <a:ext cx="12198350" cy="4690800"/>
              <a:chOff x="0" y="1083600"/>
              <a:chExt cx="12198350" cy="4690800"/>
            </a:xfrm>
          </p:grpSpPr>
          <p:sp>
            <p:nvSpPr>
              <p:cNvPr id="101"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2"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3"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4"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5" name="Horizontal" hidden="1"/>
            <p:cNvGrpSpPr/>
            <p:nvPr userDrawn="1"/>
          </p:nvGrpSpPr>
          <p:grpSpPr>
            <a:xfrm>
              <a:off x="0" y="0"/>
              <a:ext cx="12198350" cy="6858000"/>
              <a:chOff x="0" y="0"/>
              <a:chExt cx="12198350" cy="6858000"/>
            </a:xfrm>
          </p:grpSpPr>
          <p:sp>
            <p:nvSpPr>
              <p:cNvPr id="9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6"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7"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8"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9"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0"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Vertikal" hidden="1"/>
            <p:cNvGrpSpPr/>
            <p:nvPr userDrawn="1"/>
          </p:nvGrpSpPr>
          <p:grpSpPr>
            <a:xfrm>
              <a:off x="-855" y="0"/>
              <a:ext cx="12199205" cy="6858000"/>
              <a:chOff x="-855" y="0"/>
              <a:chExt cx="12199205" cy="6858000"/>
            </a:xfrm>
          </p:grpSpPr>
          <p:sp>
            <p:nvSpPr>
              <p:cNvPr id="6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4"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6"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3"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4"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20" name="Bildplatzhalter 8"/>
          <p:cNvSpPr>
            <a:spLocks noGrp="1"/>
          </p:cNvSpPr>
          <p:nvPr>
            <p:ph type="pic" sz="quarter" idx="10" hasCustomPrompt="1"/>
          </p:nvPr>
        </p:nvSpPr>
        <p:spPr bwMode="gray">
          <a:xfrm>
            <a:off x="0" y="-1"/>
            <a:ext cx="6062400" cy="6858001"/>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1" name="Bildplatzhalter 8"/>
          <p:cNvSpPr>
            <a:spLocks noGrp="1"/>
          </p:cNvSpPr>
          <p:nvPr>
            <p:ph type="pic" sz="quarter" idx="12" hasCustomPrompt="1"/>
          </p:nvPr>
        </p:nvSpPr>
        <p:spPr bwMode="gray">
          <a:xfrm>
            <a:off x="9203154" y="0"/>
            <a:ext cx="2995201" cy="1083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2" name="Bildplatzhalter 8"/>
          <p:cNvSpPr>
            <a:spLocks noGrp="1"/>
          </p:cNvSpPr>
          <p:nvPr>
            <p:ph type="pic" sz="quarter" idx="13" hasCustomPrompt="1"/>
          </p:nvPr>
        </p:nvSpPr>
        <p:spPr bwMode="gray">
          <a:xfrm>
            <a:off x="6135952" y="5774400"/>
            <a:ext cx="2994943" cy="1083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3" name="Bildplatzhalter 8"/>
          <p:cNvSpPr>
            <a:spLocks noGrp="1"/>
          </p:cNvSpPr>
          <p:nvPr>
            <p:ph type="pic" sz="quarter" idx="14" hasCustomPrompt="1"/>
          </p:nvPr>
        </p:nvSpPr>
        <p:spPr bwMode="gray">
          <a:xfrm>
            <a:off x="6135952" y="2309400"/>
            <a:ext cx="2994943" cy="33930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4" name="Bildplatzhalter 8"/>
          <p:cNvSpPr>
            <a:spLocks noGrp="1"/>
          </p:cNvSpPr>
          <p:nvPr>
            <p:ph type="pic" sz="quarter" idx="15" hasCustomPrompt="1"/>
          </p:nvPr>
        </p:nvSpPr>
        <p:spPr bwMode="gray">
          <a:xfrm>
            <a:off x="6135953" y="1"/>
            <a:ext cx="2994684" cy="22383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5" name="Bildplatzhalter 8"/>
          <p:cNvSpPr>
            <a:spLocks noGrp="1"/>
          </p:cNvSpPr>
          <p:nvPr>
            <p:ph type="pic" sz="quarter" idx="16" hasCustomPrompt="1"/>
          </p:nvPr>
        </p:nvSpPr>
        <p:spPr bwMode="gray">
          <a:xfrm>
            <a:off x="9203154" y="1155601"/>
            <a:ext cx="2995199" cy="33921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6" name="Bildplatzhalter 8"/>
          <p:cNvSpPr>
            <a:spLocks noGrp="1"/>
          </p:cNvSpPr>
          <p:nvPr>
            <p:ph type="pic" sz="quarter" idx="17" hasCustomPrompt="1"/>
          </p:nvPr>
        </p:nvSpPr>
        <p:spPr bwMode="gray">
          <a:xfrm>
            <a:off x="9203154" y="4619701"/>
            <a:ext cx="2995199" cy="22383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7" name="Textplatzhalter 3"/>
          <p:cNvSpPr>
            <a:spLocks noGrp="1"/>
          </p:cNvSpPr>
          <p:nvPr>
            <p:ph type="body" sz="quarter" idx="18"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8" name="Textplatzhalter 3"/>
          <p:cNvSpPr>
            <a:spLocks noGrp="1"/>
          </p:cNvSpPr>
          <p:nvPr>
            <p:ph type="body" sz="quarter" idx="19"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9" name="Textplatzhalter 3"/>
          <p:cNvSpPr>
            <a:spLocks noGrp="1"/>
          </p:cNvSpPr>
          <p:nvPr>
            <p:ph type="body" sz="quarter" idx="20"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35587464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Vollbild">
    <p:spTree>
      <p:nvGrpSpPr>
        <p:cNvPr id="1" name=""/>
        <p:cNvGrpSpPr/>
        <p:nvPr/>
      </p:nvGrpSpPr>
      <p:grpSpPr>
        <a:xfrm>
          <a:off x="0" y="0"/>
          <a:ext cx="0" cy="0"/>
          <a:chOff x="0" y="0"/>
          <a:chExt cx="0" cy="0"/>
        </a:xfrm>
      </p:grpSpPr>
      <p:sp>
        <p:nvSpPr>
          <p:cNvPr id="42" name="Bildplatzhalter 8"/>
          <p:cNvSpPr>
            <a:spLocks noGrp="1"/>
          </p:cNvSpPr>
          <p:nvPr>
            <p:ph type="pic" sz="quarter" idx="10" hasCustomPrompt="1"/>
          </p:nvPr>
        </p:nvSpPr>
        <p:spPr bwMode="gray">
          <a:xfrm>
            <a:off x="1" y="1"/>
            <a:ext cx="12193200" cy="6858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3" name="Titel 1"/>
          <p:cNvSpPr>
            <a:spLocks noGrp="1"/>
          </p:cNvSpPr>
          <p:nvPr>
            <p:ph type="title" hasCustomPrompt="1"/>
          </p:nvPr>
        </p:nvSpPr>
        <p:spPr>
          <a:xfrm>
            <a:off x="395289" y="368300"/>
            <a:ext cx="11406187" cy="540000"/>
          </a:xfrm>
        </p:spPr>
        <p:txBody>
          <a:bodyPr/>
          <a:lstStyle>
            <a:lvl1pPr>
              <a:defRPr sz="4000"/>
            </a:lvl1pPr>
          </a:lstStyle>
          <a:p>
            <a:r>
              <a:rPr lang="de-DE" noProof="0" dirty="0" smtClean="0"/>
              <a:t>Optionale Headline einzeilig in CorpoA (Überschriften) 30 pt. </a:t>
            </a:r>
            <a:endParaRPr lang="de-DE" noProof="0" dirty="0"/>
          </a:p>
        </p:txBody>
      </p:sp>
      <p:sp>
        <p:nvSpPr>
          <p:cNvPr id="4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27839905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609600" y="6356351"/>
            <a:ext cx="2844800" cy="365125"/>
          </a:xfrm>
          <a:prstGeom prst="rect">
            <a:avLst/>
          </a:prstGeom>
        </p:spPr>
        <p:txBody>
          <a:bodyPr/>
          <a:lstStyle/>
          <a:p>
            <a:fld id="{A99DDEA4-8314-481D-BC86-7EC8700D51EC}" type="datetime1">
              <a:rPr lang="de-DE" smtClean="0"/>
              <a:t>29.06.2020</a:t>
            </a:fld>
            <a:endParaRPr lang="de-DE"/>
          </a:p>
        </p:txBody>
      </p:sp>
      <p:sp>
        <p:nvSpPr>
          <p:cNvPr id="5" name="Fußzeilenplatzhalter 4"/>
          <p:cNvSpPr>
            <a:spLocks noGrp="1"/>
          </p:cNvSpPr>
          <p:nvPr>
            <p:ph type="ftr" sz="quarter" idx="11"/>
          </p:nvPr>
        </p:nvSpPr>
        <p:spPr/>
        <p:txBody>
          <a:bodyPr/>
          <a:lstStyle/>
          <a:p>
            <a:r>
              <a:rPr lang="de-DE" smtClean="0"/>
              <a:t>Tanke ich heute oder tanke ich morgen? | Introduction into Data Science | 02.07.2020</a:t>
            </a:r>
            <a:endParaRPr lang="de-DE"/>
          </a:p>
        </p:txBody>
      </p:sp>
      <p:sp>
        <p:nvSpPr>
          <p:cNvPr id="6" name="Foliennummernplatzhalter 5"/>
          <p:cNvSpPr>
            <a:spLocks noGrp="1"/>
          </p:cNvSpPr>
          <p:nvPr>
            <p:ph type="sldNum" sz="quarter" idx="12"/>
          </p:nvPr>
        </p:nvSpPr>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1166054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folie Private Vans">
    <p:spTree>
      <p:nvGrpSpPr>
        <p:cNvPr id="1" name=""/>
        <p:cNvGrpSpPr/>
        <p:nvPr/>
      </p:nvGrpSpPr>
      <p:grpSpPr>
        <a:xfrm>
          <a:off x="0" y="0"/>
          <a:ext cx="0" cy="0"/>
          <a:chOff x="0" y="0"/>
          <a:chExt cx="0" cy="0"/>
        </a:xfrm>
      </p:grpSpPr>
      <p:sp>
        <p:nvSpPr>
          <p:cNvPr id="13" name="Rechteck 12"/>
          <p:cNvSpPr/>
          <p:nvPr userDrawn="1"/>
        </p:nvSpPr>
        <p:spPr bwMode="black">
          <a:xfrm>
            <a:off x="0" y="0"/>
            <a:ext cx="12196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 y="2"/>
            <a:ext cx="12193523" cy="6857999"/>
          </a:xfrm>
          <a:prstGeom prst="rect">
            <a:avLst/>
          </a:prstGeom>
          <a:noFill/>
          <a:extLst>
            <a:ext uri="{909E8E84-426E-40DD-AFC4-6F175D3DCCD1}">
              <a14:hiddenFill xmlns:a14="http://schemas.microsoft.com/office/drawing/2010/main">
                <a:solidFill>
                  <a:srgbClr val="FFFFFF"/>
                </a:solidFill>
              </a14:hiddenFill>
            </a:ext>
          </a:extLst>
        </p:spPr>
      </p:pic>
      <p:sp>
        <p:nvSpPr>
          <p:cNvPr id="15" name="Titel 1"/>
          <p:cNvSpPr>
            <a:spLocks noGrp="1"/>
          </p:cNvSpPr>
          <p:nvPr>
            <p:ph type="ctrTitle" hasCustomPrompt="1"/>
          </p:nvPr>
        </p:nvSpPr>
        <p:spPr bwMode="white">
          <a:xfrm>
            <a:off x="395287" y="3848403"/>
            <a:ext cx="8928000" cy="1044000"/>
          </a:xfrm>
        </p:spPr>
        <p:txBody>
          <a:bodyPr/>
          <a:lstStyle>
            <a:lvl1pPr>
              <a:lnSpc>
                <a:spcPts val="5332"/>
              </a:lnSpc>
              <a:defRPr sz="4000" baseline="0">
                <a:solidFill>
                  <a:schemeClr val="bg1"/>
                </a:solidFill>
              </a:defRPr>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6" name="Untertitel 2"/>
          <p:cNvSpPr>
            <a:spLocks noGrp="1"/>
          </p:cNvSpPr>
          <p:nvPr>
            <p:ph type="subTitle" idx="1" hasCustomPrompt="1"/>
          </p:nvPr>
        </p:nvSpPr>
        <p:spPr bwMode="white">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bg1"/>
                </a:solidFill>
                <a:latin typeface="+mn-lt"/>
              </a:defRPr>
            </a:lvl1pPr>
            <a:lvl2pPr marL="0" indent="0" algn="l">
              <a:lnSpc>
                <a:spcPct val="100000"/>
              </a:lnSpc>
              <a:spcAft>
                <a:spcPts val="0"/>
              </a:spcAft>
              <a:buFont typeface="Arial" panose="020B0604020202020204" pitchFamily="34" charset="0"/>
              <a:buNone/>
              <a:defRPr sz="2000">
                <a:solidFill>
                  <a:schemeClr val="bg1"/>
                </a:solidFill>
                <a:latin typeface="+mn-lt"/>
              </a:defRPr>
            </a:lvl2pPr>
            <a:lvl3pPr marL="0" indent="0" algn="l">
              <a:lnSpc>
                <a:spcPct val="100000"/>
              </a:lnSpc>
              <a:spcAft>
                <a:spcPts val="0"/>
              </a:spcAft>
              <a:buFont typeface="Arial" panose="020B0604020202020204" pitchFamily="34" charset="0"/>
              <a:buNone/>
              <a:defRPr sz="2000">
                <a:solidFill>
                  <a:schemeClr val="bg1"/>
                </a:solidFill>
                <a:latin typeface="+mn-lt"/>
              </a:defRPr>
            </a:lvl3pPr>
            <a:lvl4pPr marL="0" indent="0" algn="l">
              <a:lnSpc>
                <a:spcPct val="100000"/>
              </a:lnSpc>
              <a:spcAft>
                <a:spcPts val="0"/>
              </a:spcAft>
              <a:buFont typeface="Arial" panose="020B0604020202020204" pitchFamily="34" charset="0"/>
              <a:buNone/>
              <a:defRPr sz="2000">
                <a:solidFill>
                  <a:schemeClr val="bg1"/>
                </a:solidFill>
                <a:latin typeface="+mn-lt"/>
              </a:defRPr>
            </a:lvl4pPr>
            <a:lvl5pPr marL="0" indent="0" algn="l">
              <a:lnSpc>
                <a:spcPct val="100000"/>
              </a:lnSpc>
              <a:spcAft>
                <a:spcPts val="0"/>
              </a:spcAft>
              <a:buFont typeface="Arial" panose="020B0604020202020204" pitchFamily="34" charset="0"/>
              <a:buNone/>
              <a:defRPr sz="2000">
                <a:solidFill>
                  <a:schemeClr val="bg1"/>
                </a:solidFill>
                <a:latin typeface="+mn-lt"/>
              </a:defRPr>
            </a:lvl5pPr>
            <a:lvl6pPr marL="0" indent="0" algn="l">
              <a:lnSpc>
                <a:spcPct val="100000"/>
              </a:lnSpc>
              <a:spcAft>
                <a:spcPts val="0"/>
              </a:spcAft>
              <a:buFont typeface="Arial" panose="020B0604020202020204" pitchFamily="34" charset="0"/>
              <a:buNone/>
              <a:defRPr sz="2000">
                <a:solidFill>
                  <a:schemeClr val="bg1"/>
                </a:solidFill>
                <a:latin typeface="+mn-lt"/>
              </a:defRPr>
            </a:lvl6pPr>
            <a:lvl7pPr marL="0" indent="0" algn="l">
              <a:lnSpc>
                <a:spcPct val="100000"/>
              </a:lnSpc>
              <a:spcAft>
                <a:spcPts val="0"/>
              </a:spcAft>
              <a:buFont typeface="Arial" panose="020B0604020202020204" pitchFamily="34" charset="0"/>
              <a:buNone/>
              <a:defRPr sz="2000">
                <a:solidFill>
                  <a:schemeClr val="bg1"/>
                </a:solidFill>
                <a:latin typeface="+mn-lt"/>
              </a:defRPr>
            </a:lvl7pPr>
            <a:lvl8pPr marL="0" indent="0" algn="l">
              <a:lnSpc>
                <a:spcPct val="100000"/>
              </a:lnSpc>
              <a:spcAft>
                <a:spcPts val="0"/>
              </a:spcAft>
              <a:buFont typeface="Arial" panose="020B0604020202020204" pitchFamily="34" charset="0"/>
              <a:buNone/>
              <a:defRPr sz="2000">
                <a:solidFill>
                  <a:schemeClr val="bg1"/>
                </a:solidFill>
                <a:latin typeface="+mn-lt"/>
              </a:defRPr>
            </a:lvl8pPr>
            <a:lvl9pPr marL="0" indent="0" algn="l">
              <a:lnSpc>
                <a:spcPct val="100000"/>
              </a:lnSpc>
              <a:spcAft>
                <a:spcPts val="0"/>
              </a:spcAft>
              <a:buFont typeface="Arial" panose="020B0604020202020204" pitchFamily="34" charset="0"/>
              <a:buNone/>
              <a:defRPr sz="2000">
                <a:solidFill>
                  <a:schemeClr val="bg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7"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8"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0"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2" name="Gruppieren 1"/>
          <p:cNvGrpSpPr/>
          <p:nvPr userDrawn="1"/>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2"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14"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8"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28568635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folie Commercial Vans">
    <p:spTree>
      <p:nvGrpSpPr>
        <p:cNvPr id="1" name=""/>
        <p:cNvGrpSpPr/>
        <p:nvPr/>
      </p:nvGrpSpPr>
      <p:grpSpPr>
        <a:xfrm>
          <a:off x="0" y="0"/>
          <a:ext cx="0" cy="0"/>
          <a:chOff x="0" y="0"/>
          <a:chExt cx="0" cy="0"/>
        </a:xfrm>
      </p:grpSpPr>
      <p:sp>
        <p:nvSpPr>
          <p:cNvPr id="13" name="Rechteck 12"/>
          <p:cNvSpPr/>
          <p:nvPr userDrawn="1"/>
        </p:nvSpPr>
        <p:spPr bwMode="black">
          <a:xfrm>
            <a:off x="0" y="0"/>
            <a:ext cx="12196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 y="2"/>
            <a:ext cx="12193523" cy="6857999"/>
          </a:xfrm>
          <a:prstGeom prst="rect">
            <a:avLst/>
          </a:prstGeom>
          <a:noFill/>
          <a:extLst>
            <a:ext uri="{909E8E84-426E-40DD-AFC4-6F175D3DCCD1}">
              <a14:hiddenFill xmlns:a14="http://schemas.microsoft.com/office/drawing/2010/main">
                <a:solidFill>
                  <a:srgbClr val="FFFFFF"/>
                </a:solidFill>
              </a14:hiddenFill>
            </a:ext>
          </a:extLst>
        </p:spPr>
      </p:pic>
      <p:sp>
        <p:nvSpPr>
          <p:cNvPr id="15" name="Titel 1"/>
          <p:cNvSpPr>
            <a:spLocks noGrp="1"/>
          </p:cNvSpPr>
          <p:nvPr>
            <p:ph type="ctrTitle" hasCustomPrompt="1"/>
          </p:nvPr>
        </p:nvSpPr>
        <p:spPr bwMode="white">
          <a:xfrm>
            <a:off x="395287" y="3848403"/>
            <a:ext cx="8928000" cy="1044000"/>
          </a:xfrm>
        </p:spPr>
        <p:txBody>
          <a:bodyPr/>
          <a:lstStyle>
            <a:lvl1pPr>
              <a:lnSpc>
                <a:spcPts val="5332"/>
              </a:lnSpc>
              <a:defRPr sz="4000" baseline="0">
                <a:solidFill>
                  <a:schemeClr val="bg1"/>
                </a:solidFill>
              </a:defRPr>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6" name="Untertitel 2"/>
          <p:cNvSpPr>
            <a:spLocks noGrp="1"/>
          </p:cNvSpPr>
          <p:nvPr>
            <p:ph type="subTitle" idx="1" hasCustomPrompt="1"/>
          </p:nvPr>
        </p:nvSpPr>
        <p:spPr bwMode="white">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bg1"/>
                </a:solidFill>
                <a:latin typeface="+mn-lt"/>
              </a:defRPr>
            </a:lvl1pPr>
            <a:lvl2pPr marL="0" indent="0" algn="l">
              <a:lnSpc>
                <a:spcPct val="100000"/>
              </a:lnSpc>
              <a:spcAft>
                <a:spcPts val="0"/>
              </a:spcAft>
              <a:buFont typeface="Arial" panose="020B0604020202020204" pitchFamily="34" charset="0"/>
              <a:buNone/>
              <a:defRPr sz="2000">
                <a:solidFill>
                  <a:schemeClr val="bg1"/>
                </a:solidFill>
                <a:latin typeface="+mn-lt"/>
              </a:defRPr>
            </a:lvl2pPr>
            <a:lvl3pPr marL="0" indent="0" algn="l">
              <a:lnSpc>
                <a:spcPct val="100000"/>
              </a:lnSpc>
              <a:spcAft>
                <a:spcPts val="0"/>
              </a:spcAft>
              <a:buFont typeface="Arial" panose="020B0604020202020204" pitchFamily="34" charset="0"/>
              <a:buNone/>
              <a:defRPr sz="2000">
                <a:solidFill>
                  <a:schemeClr val="bg1"/>
                </a:solidFill>
                <a:latin typeface="+mn-lt"/>
              </a:defRPr>
            </a:lvl3pPr>
            <a:lvl4pPr marL="0" indent="0" algn="l">
              <a:lnSpc>
                <a:spcPct val="100000"/>
              </a:lnSpc>
              <a:spcAft>
                <a:spcPts val="0"/>
              </a:spcAft>
              <a:buFont typeface="Arial" panose="020B0604020202020204" pitchFamily="34" charset="0"/>
              <a:buNone/>
              <a:defRPr sz="2000">
                <a:solidFill>
                  <a:schemeClr val="bg1"/>
                </a:solidFill>
                <a:latin typeface="+mn-lt"/>
              </a:defRPr>
            </a:lvl4pPr>
            <a:lvl5pPr marL="0" indent="0" algn="l">
              <a:lnSpc>
                <a:spcPct val="100000"/>
              </a:lnSpc>
              <a:spcAft>
                <a:spcPts val="0"/>
              </a:spcAft>
              <a:buFont typeface="Arial" panose="020B0604020202020204" pitchFamily="34" charset="0"/>
              <a:buNone/>
              <a:defRPr sz="2000">
                <a:solidFill>
                  <a:schemeClr val="bg1"/>
                </a:solidFill>
                <a:latin typeface="+mn-lt"/>
              </a:defRPr>
            </a:lvl5pPr>
            <a:lvl6pPr marL="0" indent="0" algn="l">
              <a:lnSpc>
                <a:spcPct val="100000"/>
              </a:lnSpc>
              <a:spcAft>
                <a:spcPts val="0"/>
              </a:spcAft>
              <a:buFont typeface="Arial" panose="020B0604020202020204" pitchFamily="34" charset="0"/>
              <a:buNone/>
              <a:defRPr sz="2000">
                <a:solidFill>
                  <a:schemeClr val="bg1"/>
                </a:solidFill>
                <a:latin typeface="+mn-lt"/>
              </a:defRPr>
            </a:lvl6pPr>
            <a:lvl7pPr marL="0" indent="0" algn="l">
              <a:lnSpc>
                <a:spcPct val="100000"/>
              </a:lnSpc>
              <a:spcAft>
                <a:spcPts val="0"/>
              </a:spcAft>
              <a:buFont typeface="Arial" panose="020B0604020202020204" pitchFamily="34" charset="0"/>
              <a:buNone/>
              <a:defRPr sz="2000">
                <a:solidFill>
                  <a:schemeClr val="bg1"/>
                </a:solidFill>
                <a:latin typeface="+mn-lt"/>
              </a:defRPr>
            </a:lvl7pPr>
            <a:lvl8pPr marL="0" indent="0" algn="l">
              <a:lnSpc>
                <a:spcPct val="100000"/>
              </a:lnSpc>
              <a:spcAft>
                <a:spcPts val="0"/>
              </a:spcAft>
              <a:buFont typeface="Arial" panose="020B0604020202020204" pitchFamily="34" charset="0"/>
              <a:buNone/>
              <a:defRPr sz="2000">
                <a:solidFill>
                  <a:schemeClr val="bg1"/>
                </a:solidFill>
                <a:latin typeface="+mn-lt"/>
              </a:defRPr>
            </a:lvl8pPr>
            <a:lvl9pPr marL="0" indent="0" algn="l">
              <a:lnSpc>
                <a:spcPct val="100000"/>
              </a:lnSpc>
              <a:spcAft>
                <a:spcPts val="0"/>
              </a:spcAft>
              <a:buFont typeface="Arial" panose="020B0604020202020204" pitchFamily="34" charset="0"/>
              <a:buNone/>
              <a:defRPr sz="2000">
                <a:solidFill>
                  <a:schemeClr val="bg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7"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8"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0"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2" name="Gruppieren 1"/>
          <p:cNvGrpSpPr/>
          <p:nvPr userDrawn="1"/>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2"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14"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8"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325339088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folie Camper Vans">
    <p:spTree>
      <p:nvGrpSpPr>
        <p:cNvPr id="1" name=""/>
        <p:cNvGrpSpPr/>
        <p:nvPr/>
      </p:nvGrpSpPr>
      <p:grpSpPr>
        <a:xfrm>
          <a:off x="0" y="0"/>
          <a:ext cx="0" cy="0"/>
          <a:chOff x="0" y="0"/>
          <a:chExt cx="0" cy="0"/>
        </a:xfrm>
      </p:grpSpPr>
      <p:sp>
        <p:nvSpPr>
          <p:cNvPr id="13" name="Rechteck 12"/>
          <p:cNvSpPr/>
          <p:nvPr userDrawn="1"/>
        </p:nvSpPr>
        <p:spPr bwMode="black">
          <a:xfrm>
            <a:off x="0" y="0"/>
            <a:ext cx="12196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 y="2"/>
            <a:ext cx="12193521" cy="6857999"/>
          </a:xfrm>
          <a:prstGeom prst="rect">
            <a:avLst/>
          </a:prstGeom>
          <a:noFill/>
          <a:extLst>
            <a:ext uri="{909E8E84-426E-40DD-AFC4-6F175D3DCCD1}">
              <a14:hiddenFill xmlns:a14="http://schemas.microsoft.com/office/drawing/2010/main">
                <a:solidFill>
                  <a:srgbClr val="FFFFFF"/>
                </a:solidFill>
              </a14:hiddenFill>
            </a:ext>
          </a:extLst>
        </p:spPr>
      </p:pic>
      <p:sp>
        <p:nvSpPr>
          <p:cNvPr id="15" name="Titel 1"/>
          <p:cNvSpPr>
            <a:spLocks noGrp="1"/>
          </p:cNvSpPr>
          <p:nvPr>
            <p:ph type="ctrTitle" hasCustomPrompt="1"/>
          </p:nvPr>
        </p:nvSpPr>
        <p:spPr bwMode="white">
          <a:xfrm>
            <a:off x="395287" y="3848403"/>
            <a:ext cx="8928000" cy="1044000"/>
          </a:xfrm>
        </p:spPr>
        <p:txBody>
          <a:bodyPr/>
          <a:lstStyle>
            <a:lvl1pPr>
              <a:lnSpc>
                <a:spcPts val="5332"/>
              </a:lnSpc>
              <a:defRPr sz="4000" baseline="0">
                <a:solidFill>
                  <a:schemeClr val="bg1"/>
                </a:solidFill>
              </a:defRPr>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6" name="Untertitel 2"/>
          <p:cNvSpPr>
            <a:spLocks noGrp="1"/>
          </p:cNvSpPr>
          <p:nvPr>
            <p:ph type="subTitle" idx="1" hasCustomPrompt="1"/>
          </p:nvPr>
        </p:nvSpPr>
        <p:spPr bwMode="white">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bg1"/>
                </a:solidFill>
                <a:latin typeface="+mn-lt"/>
              </a:defRPr>
            </a:lvl1pPr>
            <a:lvl2pPr marL="0" indent="0" algn="l">
              <a:lnSpc>
                <a:spcPct val="100000"/>
              </a:lnSpc>
              <a:spcAft>
                <a:spcPts val="0"/>
              </a:spcAft>
              <a:buFont typeface="Arial" panose="020B0604020202020204" pitchFamily="34" charset="0"/>
              <a:buNone/>
              <a:defRPr sz="2000">
                <a:solidFill>
                  <a:schemeClr val="bg1"/>
                </a:solidFill>
                <a:latin typeface="+mn-lt"/>
              </a:defRPr>
            </a:lvl2pPr>
            <a:lvl3pPr marL="0" indent="0" algn="l">
              <a:lnSpc>
                <a:spcPct val="100000"/>
              </a:lnSpc>
              <a:spcAft>
                <a:spcPts val="0"/>
              </a:spcAft>
              <a:buFont typeface="Arial" panose="020B0604020202020204" pitchFamily="34" charset="0"/>
              <a:buNone/>
              <a:defRPr sz="2000">
                <a:solidFill>
                  <a:schemeClr val="bg1"/>
                </a:solidFill>
                <a:latin typeface="+mn-lt"/>
              </a:defRPr>
            </a:lvl3pPr>
            <a:lvl4pPr marL="0" indent="0" algn="l">
              <a:lnSpc>
                <a:spcPct val="100000"/>
              </a:lnSpc>
              <a:spcAft>
                <a:spcPts val="0"/>
              </a:spcAft>
              <a:buFont typeface="Arial" panose="020B0604020202020204" pitchFamily="34" charset="0"/>
              <a:buNone/>
              <a:defRPr sz="2000">
                <a:solidFill>
                  <a:schemeClr val="bg1"/>
                </a:solidFill>
                <a:latin typeface="+mn-lt"/>
              </a:defRPr>
            </a:lvl4pPr>
            <a:lvl5pPr marL="0" indent="0" algn="l">
              <a:lnSpc>
                <a:spcPct val="100000"/>
              </a:lnSpc>
              <a:spcAft>
                <a:spcPts val="0"/>
              </a:spcAft>
              <a:buFont typeface="Arial" panose="020B0604020202020204" pitchFamily="34" charset="0"/>
              <a:buNone/>
              <a:defRPr sz="2000">
                <a:solidFill>
                  <a:schemeClr val="bg1"/>
                </a:solidFill>
                <a:latin typeface="+mn-lt"/>
              </a:defRPr>
            </a:lvl5pPr>
            <a:lvl6pPr marL="0" indent="0" algn="l">
              <a:lnSpc>
                <a:spcPct val="100000"/>
              </a:lnSpc>
              <a:spcAft>
                <a:spcPts val="0"/>
              </a:spcAft>
              <a:buFont typeface="Arial" panose="020B0604020202020204" pitchFamily="34" charset="0"/>
              <a:buNone/>
              <a:defRPr sz="2000">
                <a:solidFill>
                  <a:schemeClr val="bg1"/>
                </a:solidFill>
                <a:latin typeface="+mn-lt"/>
              </a:defRPr>
            </a:lvl6pPr>
            <a:lvl7pPr marL="0" indent="0" algn="l">
              <a:lnSpc>
                <a:spcPct val="100000"/>
              </a:lnSpc>
              <a:spcAft>
                <a:spcPts val="0"/>
              </a:spcAft>
              <a:buFont typeface="Arial" panose="020B0604020202020204" pitchFamily="34" charset="0"/>
              <a:buNone/>
              <a:defRPr sz="2000">
                <a:solidFill>
                  <a:schemeClr val="bg1"/>
                </a:solidFill>
                <a:latin typeface="+mn-lt"/>
              </a:defRPr>
            </a:lvl7pPr>
            <a:lvl8pPr marL="0" indent="0" algn="l">
              <a:lnSpc>
                <a:spcPct val="100000"/>
              </a:lnSpc>
              <a:spcAft>
                <a:spcPts val="0"/>
              </a:spcAft>
              <a:buFont typeface="Arial" panose="020B0604020202020204" pitchFamily="34" charset="0"/>
              <a:buNone/>
              <a:defRPr sz="2000">
                <a:solidFill>
                  <a:schemeClr val="bg1"/>
                </a:solidFill>
                <a:latin typeface="+mn-lt"/>
              </a:defRPr>
            </a:lvl8pPr>
            <a:lvl9pPr marL="0" indent="0" algn="l">
              <a:lnSpc>
                <a:spcPct val="100000"/>
              </a:lnSpc>
              <a:spcAft>
                <a:spcPts val="0"/>
              </a:spcAft>
              <a:buFont typeface="Arial" panose="020B0604020202020204" pitchFamily="34" charset="0"/>
              <a:buNone/>
              <a:defRPr sz="2000">
                <a:solidFill>
                  <a:schemeClr val="bg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7"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8"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0"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2" name="Gruppieren 1"/>
          <p:cNvGrpSpPr/>
          <p:nvPr userDrawn="1"/>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2"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14"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8"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2633796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folie Camper Vans">
    <p:spTree>
      <p:nvGrpSpPr>
        <p:cNvPr id="1" name=""/>
        <p:cNvGrpSpPr/>
        <p:nvPr/>
      </p:nvGrpSpPr>
      <p:grpSpPr>
        <a:xfrm>
          <a:off x="0" y="0"/>
          <a:ext cx="0" cy="0"/>
          <a:chOff x="0" y="0"/>
          <a:chExt cx="0" cy="0"/>
        </a:xfrm>
      </p:grpSpPr>
      <p:sp>
        <p:nvSpPr>
          <p:cNvPr id="12" name="Rechteck 11"/>
          <p:cNvSpPr/>
          <p:nvPr/>
        </p:nvSpPr>
        <p:spPr bwMode="black">
          <a:xfrm>
            <a:off x="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noProof="0" dirty="0" smtClean="0">
              <a:solidFill>
                <a:schemeClr val="bg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 y="2"/>
            <a:ext cx="12193521" cy="6857999"/>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p:cNvSpPr>
            <a:spLocks noGrp="1"/>
          </p:cNvSpPr>
          <p:nvPr>
            <p:ph type="ctrTitle" hasCustomPrompt="1"/>
          </p:nvPr>
        </p:nvSpPr>
        <p:spPr bwMode="gray">
          <a:xfrm>
            <a:off x="395287" y="3848403"/>
            <a:ext cx="8928000" cy="1044000"/>
          </a:xfrm>
        </p:spPr>
        <p:txBody>
          <a:bodyPr/>
          <a:lstStyle>
            <a:lvl1pPr>
              <a:lnSpc>
                <a:spcPts val="5332"/>
              </a:lnSpc>
              <a:defRPr sz="4000"/>
            </a:lvl1pPr>
          </a:lstStyle>
          <a:p>
            <a:r>
              <a:rPr lang="de-DE" noProof="0" dirty="0" smtClean="0"/>
              <a:t>Präsentationstitel 30 pt über eine Zeile.</a:t>
            </a:r>
            <a:br>
              <a:rPr lang="de-DE" noProof="0" dirty="0" smtClean="0"/>
            </a:br>
            <a:r>
              <a:rPr lang="de-DE" noProof="0" dirty="0" smtClean="0"/>
              <a:t>Zweite Zeile möglich.</a:t>
            </a:r>
            <a:endParaRPr lang="de-DE" noProof="0" dirty="0"/>
          </a:p>
        </p:txBody>
      </p:sp>
      <p:sp>
        <p:nvSpPr>
          <p:cNvPr id="15" name="Untertitel 2"/>
          <p:cNvSpPr>
            <a:spLocks noGrp="1"/>
          </p:cNvSpPr>
          <p:nvPr>
            <p:ph type="subTitle" idx="1" hasCustomPrompt="1"/>
          </p:nvPr>
        </p:nvSpPr>
        <p:spPr bwMode="gray">
          <a:xfrm>
            <a:off x="396000" y="4932000"/>
            <a:ext cx="8928000" cy="756000"/>
          </a:xfrm>
        </p:spPr>
        <p:txBody>
          <a:bodyPr/>
          <a:lstStyle>
            <a:lvl1pPr marL="0" indent="0" algn="l">
              <a:lnSpc>
                <a:spcPct val="100000"/>
              </a:lnSpc>
              <a:spcAft>
                <a:spcPts val="0"/>
              </a:spcAft>
              <a:buFont typeface="Arial" panose="020B0604020202020204" pitchFamily="34" charset="0"/>
              <a:buNone/>
              <a:defRPr sz="2000">
                <a:solidFill>
                  <a:schemeClr val="tx1"/>
                </a:solidFill>
                <a:latin typeface="+mn-lt"/>
              </a:defRPr>
            </a:lvl1pPr>
            <a:lvl2pPr marL="0" indent="0" algn="l">
              <a:lnSpc>
                <a:spcPct val="100000"/>
              </a:lnSpc>
              <a:spcAft>
                <a:spcPts val="0"/>
              </a:spcAft>
              <a:buFont typeface="Arial" panose="020B0604020202020204" pitchFamily="34" charset="0"/>
              <a:buNone/>
              <a:defRPr sz="2000">
                <a:solidFill>
                  <a:schemeClr val="tx1"/>
                </a:solidFill>
                <a:latin typeface="+mn-lt"/>
              </a:defRPr>
            </a:lvl2pPr>
            <a:lvl3pPr marL="0" indent="0" algn="l">
              <a:lnSpc>
                <a:spcPct val="100000"/>
              </a:lnSpc>
              <a:spcAft>
                <a:spcPts val="0"/>
              </a:spcAft>
              <a:buFont typeface="Arial" panose="020B0604020202020204" pitchFamily="34" charset="0"/>
              <a:buNone/>
              <a:defRPr sz="2000">
                <a:solidFill>
                  <a:schemeClr val="tx1"/>
                </a:solidFill>
                <a:latin typeface="+mn-lt"/>
              </a:defRPr>
            </a:lvl3pPr>
            <a:lvl4pPr marL="0" indent="0" algn="l">
              <a:lnSpc>
                <a:spcPct val="100000"/>
              </a:lnSpc>
              <a:spcAft>
                <a:spcPts val="0"/>
              </a:spcAft>
              <a:buFont typeface="Arial" panose="020B0604020202020204" pitchFamily="34" charset="0"/>
              <a:buNone/>
              <a:defRPr sz="2000">
                <a:solidFill>
                  <a:schemeClr val="tx1"/>
                </a:solidFill>
                <a:latin typeface="+mn-lt"/>
              </a:defRPr>
            </a:lvl4pPr>
            <a:lvl5pPr marL="0" indent="0" algn="l">
              <a:lnSpc>
                <a:spcPct val="100000"/>
              </a:lnSpc>
              <a:spcAft>
                <a:spcPts val="0"/>
              </a:spcAft>
              <a:buFont typeface="Arial" panose="020B0604020202020204" pitchFamily="34" charset="0"/>
              <a:buNone/>
              <a:defRPr sz="2000">
                <a:solidFill>
                  <a:schemeClr val="tx1"/>
                </a:solidFill>
                <a:latin typeface="+mn-lt"/>
              </a:defRPr>
            </a:lvl5pPr>
            <a:lvl6pPr marL="0" indent="0" algn="l">
              <a:lnSpc>
                <a:spcPct val="100000"/>
              </a:lnSpc>
              <a:spcAft>
                <a:spcPts val="0"/>
              </a:spcAft>
              <a:buFont typeface="Arial" panose="020B0604020202020204" pitchFamily="34" charset="0"/>
              <a:buNone/>
              <a:defRPr sz="2000">
                <a:solidFill>
                  <a:schemeClr val="tx1"/>
                </a:solidFill>
                <a:latin typeface="+mn-lt"/>
              </a:defRPr>
            </a:lvl6pPr>
            <a:lvl7pPr marL="0" indent="0" algn="l">
              <a:lnSpc>
                <a:spcPct val="100000"/>
              </a:lnSpc>
              <a:spcAft>
                <a:spcPts val="0"/>
              </a:spcAft>
              <a:buFont typeface="Arial" panose="020B0604020202020204" pitchFamily="34" charset="0"/>
              <a:buNone/>
              <a:defRPr sz="2000">
                <a:solidFill>
                  <a:schemeClr val="tx1"/>
                </a:solidFill>
                <a:latin typeface="+mn-lt"/>
              </a:defRPr>
            </a:lvl7pPr>
            <a:lvl8pPr marL="0" indent="0" algn="l">
              <a:lnSpc>
                <a:spcPct val="100000"/>
              </a:lnSpc>
              <a:spcAft>
                <a:spcPts val="0"/>
              </a:spcAft>
              <a:buFont typeface="Arial" panose="020B0604020202020204" pitchFamily="34" charset="0"/>
              <a:buNone/>
              <a:defRPr sz="2000">
                <a:solidFill>
                  <a:schemeClr val="tx1"/>
                </a:solidFill>
                <a:latin typeface="+mn-lt"/>
              </a:defRPr>
            </a:lvl8pPr>
            <a:lvl9pPr marL="0" indent="0" algn="l">
              <a:lnSpc>
                <a:spcPct val="100000"/>
              </a:lnSpc>
              <a:spcAft>
                <a:spcPts val="0"/>
              </a:spcAft>
              <a:buFont typeface="Arial" panose="020B0604020202020204" pitchFamily="34" charset="0"/>
              <a:buNone/>
              <a:defRPr sz="2000">
                <a:solidFill>
                  <a:schemeClr val="tx1"/>
                </a:solidFill>
                <a:latin typeface="+mn-lt"/>
              </a:defRPr>
            </a:lvl9pPr>
          </a:lstStyle>
          <a:p>
            <a:pPr lvl="0"/>
            <a:r>
              <a:rPr lang="de-DE" noProof="0" dirty="0" smtClean="0"/>
              <a:t>Zusatztext zur Präsentation 15 pt </a:t>
            </a:r>
            <a:br>
              <a:rPr lang="de-DE" noProof="0" dirty="0" smtClean="0"/>
            </a:br>
            <a:r>
              <a:rPr lang="de-DE" noProof="0" dirty="0" smtClean="0"/>
              <a:t>Referent, Abteilung, Ort, Datum</a:t>
            </a:r>
          </a:p>
        </p:txBody>
      </p:sp>
      <p:sp>
        <p:nvSpPr>
          <p:cNvPr id="16" name="Bildplatzhalter 8"/>
          <p:cNvSpPr>
            <a:spLocks noGrp="1"/>
          </p:cNvSpPr>
          <p:nvPr>
            <p:ph type="pic" sz="quarter" idx="10" hasCustomPrompt="1"/>
          </p:nvPr>
        </p:nvSpPr>
        <p:spPr bwMode="gray">
          <a:xfrm>
            <a:off x="1" y="313201"/>
            <a:ext cx="12193200" cy="3405600"/>
          </a:xfrm>
          <a:solidFill>
            <a:schemeClr val="accent6"/>
          </a:solidFill>
        </p:spPr>
        <p:txBody>
          <a:bodyPr/>
          <a:lstStyle>
            <a:lvl1pPr algn="ctr">
              <a:lnSpc>
                <a:spcPct val="100000"/>
              </a:lnSpc>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grpSp>
        <p:nvGrpSpPr>
          <p:cNvPr id="10" name="Gruppieren 9"/>
          <p:cNvGrpSpPr/>
          <p:nvPr/>
        </p:nvGrpSpPr>
        <p:grpSpPr>
          <a:xfrm>
            <a:off x="-2088000" y="-468001"/>
            <a:ext cx="13875807" cy="7805375"/>
            <a:chOff x="-2088000" y="-468001"/>
            <a:chExt cx="13875807" cy="7805374"/>
          </a:xfrm>
        </p:grpSpPr>
        <p:sp>
          <p:nvSpPr>
            <p:cNvPr id="11" name="Folie Wechsel/Zurücksetzen/Textebenen"/>
            <p:cNvSpPr txBox="1"/>
            <p:nvPr userDrawn="1"/>
          </p:nvSpPr>
          <p:spPr>
            <a:xfrm rot="10800000" flipH="1" flipV="1">
              <a:off x="-2088000" y="1547999"/>
              <a:ext cx="1980000" cy="198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Folie in Ursprungsform </a:t>
              </a:r>
            </a:p>
            <a:p>
              <a:pPr indent="0" algn="r">
                <a:lnSpc>
                  <a:spcPct val="100000"/>
                </a:lnSpc>
                <a:spcBef>
                  <a:spcPts val="0"/>
                </a:spcBef>
                <a:spcAft>
                  <a:spcPts val="0"/>
                </a:spcAft>
              </a:pPr>
              <a:r>
                <a:rPr lang="de-DE" sz="1333" b="0" baseline="0" noProof="0" dirty="0" smtClean="0">
                  <a:solidFill>
                    <a:schemeClr val="accent5"/>
                  </a:solidFill>
                  <a:latin typeface="+mn-lt"/>
                </a:rPr>
                <a:t>bringen über Menu:</a:t>
              </a:r>
            </a:p>
            <a:p>
              <a:pPr indent="0" algn="r">
                <a:lnSpc>
                  <a:spcPct val="100000"/>
                </a:lnSpc>
                <a:spcBef>
                  <a:spcPts val="0"/>
                </a:spcBef>
                <a:spcAft>
                  <a:spcPts val="0"/>
                </a:spcAft>
              </a:pPr>
              <a:r>
                <a:rPr lang="de-DE" sz="1333" b="0" baseline="0" noProof="0" dirty="0" smtClean="0">
                  <a:solidFill>
                    <a:schemeClr val="accent5"/>
                  </a:solidFill>
                  <a:latin typeface="+mn-lt"/>
                </a:rPr>
                <a:t>Start // Folien // Zurücksetzen</a:t>
              </a:r>
            </a:p>
            <a:p>
              <a:pPr indent="0" algn="r">
                <a:lnSpc>
                  <a:spcPct val="100000"/>
                </a:lnSpc>
                <a:spcBef>
                  <a:spcPts val="0"/>
                </a:spcBef>
                <a:spcAft>
                  <a:spcPts val="0"/>
                </a:spcAft>
              </a:pPr>
              <a:endParaRPr lang="de-DE" sz="1333" b="0" baseline="0" noProof="0" dirty="0" smtClean="0">
                <a:solidFill>
                  <a:schemeClr val="accent5"/>
                </a:solidFill>
                <a:latin typeface="+mn-lt"/>
              </a:endParaRPr>
            </a:p>
            <a:p>
              <a:pPr indent="0" algn="r">
                <a:lnSpc>
                  <a:spcPct val="100000"/>
                </a:lnSpc>
                <a:spcBef>
                  <a:spcPts val="0"/>
                </a:spcBef>
                <a:spcAft>
                  <a:spcPts val="0"/>
                </a:spcAft>
              </a:pPr>
              <a:r>
                <a:rPr lang="de-DE" sz="1333" b="0" baseline="0" noProof="0" dirty="0" smtClean="0">
                  <a:solidFill>
                    <a:schemeClr val="accent5"/>
                  </a:solidFill>
                  <a:latin typeface="+mn-lt"/>
                </a:rPr>
                <a:t>Wechsel des Folienlayouts </a:t>
              </a:r>
              <a:br>
                <a:rPr lang="de-DE" sz="1333" b="0" baseline="0" noProof="0" dirty="0" smtClean="0">
                  <a:solidFill>
                    <a:schemeClr val="accent5"/>
                  </a:solidFill>
                  <a:latin typeface="+mn-lt"/>
                </a:rPr>
              </a:br>
              <a:r>
                <a:rPr lang="de-DE" sz="1333" b="0" baseline="0" noProof="0" dirty="0" smtClean="0">
                  <a:solidFill>
                    <a:schemeClr val="accent5"/>
                  </a:solidFill>
                  <a:latin typeface="+mn-lt"/>
                </a:rPr>
                <a:t>im Menü über:</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Start // Folien // Layout</a:t>
              </a:r>
            </a:p>
            <a:p>
              <a:pPr marL="0" marR="0" lvl="0" indent="0" algn="r" defTabSz="1218998" rtl="0" eaLnBrk="1" fontAlgn="auto" latinLnBrk="0" hangingPunct="1">
                <a:lnSpc>
                  <a:spcPct val="100000"/>
                </a:lnSpc>
                <a:spcBef>
                  <a:spcPts val="0"/>
                </a:spcBef>
                <a:spcAft>
                  <a:spcPts val="0"/>
                </a:spcAft>
                <a:buClrTx/>
                <a:buSzTx/>
                <a:buFontTx/>
                <a:buNone/>
                <a:tabLst/>
                <a:defRPr/>
              </a:pPr>
              <a:endParaRPr lang="de-DE" sz="1333" b="0" baseline="0" noProof="0" dirty="0" smtClean="0">
                <a:solidFill>
                  <a:schemeClr val="accent5"/>
                </a:solidFill>
                <a:latin typeface="+mn-lt"/>
              </a:endParaRP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Wechsel der Textebene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im Menü über: </a:t>
              </a:r>
              <a:br>
                <a:rPr lang="de-DE" sz="1333" b="0" baseline="0" noProof="0" dirty="0" smtClean="0">
                  <a:solidFill>
                    <a:schemeClr val="accent5"/>
                  </a:solidFill>
                  <a:latin typeface="+mn-lt"/>
                </a:rPr>
              </a:br>
              <a:r>
                <a:rPr lang="de-DE" sz="1333" b="0" baseline="0" noProof="0" dirty="0" smtClean="0">
                  <a:solidFill>
                    <a:schemeClr val="accent5"/>
                  </a:solidFill>
                  <a:latin typeface="+mn-lt"/>
                </a:rPr>
                <a:t>Start // Absatz // Listenebene erhöhen/verringern</a:t>
              </a:r>
            </a:p>
          </p:txBody>
        </p:sp>
        <p:sp>
          <p:nvSpPr>
            <p:cNvPr id="13" name="Design wechsel"/>
            <p:cNvSpPr txBox="1"/>
            <p:nvPr userDrawn="1"/>
          </p:nvSpPr>
          <p:spPr>
            <a:xfrm rot="10800000" flipH="1" flipV="1">
              <a:off x="-2088000" y="403199"/>
              <a:ext cx="1980000" cy="900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lnSpc>
                  <a:spcPct val="100000"/>
                </a:lnSpc>
                <a:spcBef>
                  <a:spcPts val="0"/>
                </a:spcBef>
                <a:spcAft>
                  <a:spcPts val="0"/>
                </a:spcAft>
              </a:pPr>
              <a:r>
                <a:rPr lang="de-DE" sz="1333" b="0" baseline="0" noProof="0" dirty="0" smtClean="0">
                  <a:solidFill>
                    <a:schemeClr val="accent5"/>
                  </a:solidFill>
                  <a:latin typeface="+mn-lt"/>
                </a:rPr>
                <a:t>Wechsel zwischen weißem und schwarzem Folienlayout über Menü: </a:t>
              </a:r>
              <a:br>
                <a:rPr lang="de-DE" sz="1333" b="0" baseline="0" noProof="0" dirty="0" smtClean="0">
                  <a:solidFill>
                    <a:schemeClr val="accent5"/>
                  </a:solidFill>
                  <a:latin typeface="+mn-lt"/>
                </a:rPr>
              </a:br>
              <a:r>
                <a:rPr lang="de-DE" sz="1333" b="0" baseline="0" noProof="0" dirty="0" smtClean="0">
                  <a:solidFill>
                    <a:schemeClr val="accent5"/>
                  </a:solidFill>
                  <a:latin typeface="+mn-lt"/>
                </a:rPr>
                <a:t>Entwurf // Designs</a:t>
              </a:r>
            </a:p>
            <a:p>
              <a:pPr indent="0" algn="r">
                <a:lnSpc>
                  <a:spcPct val="100000"/>
                </a:lnSpc>
                <a:spcBef>
                  <a:spcPts val="0"/>
                </a:spcBef>
                <a:spcAft>
                  <a:spcPts val="0"/>
                </a:spcAft>
              </a:pPr>
              <a:r>
                <a:rPr lang="de-DE" sz="1333" b="0" baseline="0" noProof="0" dirty="0" smtClean="0">
                  <a:solidFill>
                    <a:schemeClr val="accent5"/>
                  </a:solidFill>
                  <a:latin typeface="+mn-lt"/>
                </a:rPr>
                <a:t>(Rechtsklick: </a:t>
              </a:r>
              <a:r>
                <a:rPr lang="de-DE" sz="1333" b="0" i="1" baseline="0" noProof="0" dirty="0" smtClean="0">
                  <a:solidFill>
                    <a:schemeClr val="accent5"/>
                  </a:solidFill>
                  <a:latin typeface="+mn-lt"/>
                </a:rPr>
                <a:t>Für alle Folien </a:t>
              </a:r>
              <a:r>
                <a:rPr lang="de-DE" sz="1333" b="0" baseline="0" noProof="0" dirty="0" smtClean="0">
                  <a:solidFill>
                    <a:schemeClr val="accent5"/>
                  </a:solidFill>
                  <a:latin typeface="+mn-lt"/>
                </a:rPr>
                <a:t>oder </a:t>
              </a:r>
              <a:br>
                <a:rPr lang="de-DE" sz="1333" b="0" baseline="0" noProof="0" dirty="0" smtClean="0">
                  <a:solidFill>
                    <a:schemeClr val="accent5"/>
                  </a:solidFill>
                  <a:latin typeface="+mn-lt"/>
                </a:rPr>
              </a:br>
              <a:r>
                <a:rPr lang="de-DE" sz="1333" b="0" i="1" baseline="0" noProof="0" dirty="0" smtClean="0">
                  <a:solidFill>
                    <a:schemeClr val="accent5"/>
                  </a:solidFill>
                  <a:latin typeface="+mn-lt"/>
                </a:rPr>
                <a:t>Für ausgewählte Folien </a:t>
              </a:r>
              <a:r>
                <a:rPr lang="de-DE" sz="1333" b="0" baseline="0" noProof="0" dirty="0" smtClean="0">
                  <a:solidFill>
                    <a:schemeClr val="accent5"/>
                  </a:solidFill>
                  <a:latin typeface="+mn-lt"/>
                </a:rPr>
                <a:t>übernehmen)</a:t>
              </a:r>
            </a:p>
          </p:txBody>
        </p:sp>
        <p:pic>
          <p:nvPicPr>
            <p:cNvPr id="20" name="Listenebene erhöh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00" y="3563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Listenebene verringer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5200" y="4031999"/>
              <a:ext cx="635538" cy="3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 Listenebene erhöhen"/>
            <p:cNvSpPr txBox="1"/>
            <p:nvPr userDrawn="1"/>
          </p:nvSpPr>
          <p:spPr>
            <a:xfrm>
              <a:off x="-1548000" y="3563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erhöhen</a:t>
              </a:r>
            </a:p>
          </p:txBody>
        </p:sp>
        <p:sp>
          <p:nvSpPr>
            <p:cNvPr id="23" name="Text // Listenebene verringern"/>
            <p:cNvSpPr txBox="1"/>
            <p:nvPr userDrawn="1"/>
          </p:nvSpPr>
          <p:spPr>
            <a:xfrm>
              <a:off x="-1548000" y="4031999"/>
              <a:ext cx="720000" cy="324000"/>
            </a:xfrm>
            <a:prstGeom prst="rect">
              <a:avLst/>
            </a:prstGeom>
            <a:noFill/>
          </p:spPr>
          <p:txBody>
            <a:bodyPr wrap="square" lIns="0" tIns="0" rIns="0" bIns="0" rtlCol="0">
              <a:noAutofit/>
            </a:bodyPr>
            <a:lstStyle/>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Listenebene</a:t>
              </a:r>
            </a:p>
            <a:p>
              <a:pPr marL="0" marR="0" lvl="0" indent="0" algn="r" defTabSz="1218998"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verringern</a:t>
              </a:r>
            </a:p>
          </p:txBody>
        </p:sp>
        <p:pic>
          <p:nvPicPr>
            <p:cNvPr id="24" name="Entwurfsvorlage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32000" y="-432001"/>
              <a:ext cx="1224000" cy="7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Hilfslinien"/>
            <p:cNvSpPr txBox="1"/>
            <p:nvPr userDrawn="1"/>
          </p:nvSpPr>
          <p:spPr>
            <a:xfrm rot="10800000" flipH="1" flipV="1">
              <a:off x="432775" y="-468001"/>
              <a:ext cx="5090336"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Hilfslinien anzeigen über Menu: Ansicht // Anzeigen // Haken bei Führungslinien setzen</a:t>
              </a:r>
            </a:p>
          </p:txBody>
        </p:sp>
        <p:sp>
          <p:nvSpPr>
            <p:cNvPr id="26" name="Hilfslinien"/>
            <p:cNvSpPr txBox="1"/>
            <p:nvPr userDrawn="1"/>
          </p:nvSpPr>
          <p:spPr>
            <a:xfrm rot="10800000" flipH="1" flipV="1">
              <a:off x="7107287" y="-468000"/>
              <a:ext cx="4680520"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90511"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smtClean="0">
                  <a:ln>
                    <a:noFill/>
                  </a:ln>
                  <a:solidFill>
                    <a:schemeClr val="accent5"/>
                  </a:solidFill>
                  <a:effectLst/>
                  <a:uLnTx/>
                  <a:uFillTx/>
                  <a:latin typeface="+mn-lt"/>
                  <a:ea typeface="+mn-ea"/>
                  <a:cs typeface="+mn-cs"/>
                </a:rPr>
                <a:t>Reservierte Bereiche für Stempel oder Icons</a:t>
              </a:r>
            </a:p>
          </p:txBody>
        </p:sp>
        <p:sp>
          <p:nvSpPr>
            <p:cNvPr id="27" name="Fußzeile"/>
            <p:cNvSpPr txBox="1"/>
            <p:nvPr userDrawn="1"/>
          </p:nvSpPr>
          <p:spPr>
            <a:xfrm rot="10800000" flipH="1" flipV="1">
              <a:off x="432775" y="6977373"/>
              <a:ext cx="10993626"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390511" rtl="0" eaLnBrk="1" fontAlgn="auto" latinLnBrk="0" hangingPunct="1">
                <a:lnSpc>
                  <a:spcPct val="100000"/>
                </a:lnSpc>
                <a:spcBef>
                  <a:spcPts val="0"/>
                </a:spcBef>
                <a:spcAft>
                  <a:spcPts val="0"/>
                </a:spcAft>
                <a:buClrTx/>
                <a:buSzTx/>
                <a:buFontTx/>
                <a:buNone/>
                <a:tabLst/>
                <a:defRPr/>
              </a:pPr>
              <a:r>
                <a:rPr lang="de-DE" sz="1333" b="0" baseline="0" noProof="0" dirty="0" smtClean="0">
                  <a:solidFill>
                    <a:schemeClr val="accent5"/>
                  </a:solidFill>
                  <a:latin typeface="+mn-lt"/>
                </a:rPr>
                <a:t>Fußzeile pro Folie oder für alle/mehrere anpassen über Menü: Einfügen // Text // Kopf- und Fußzeile</a:t>
              </a:r>
            </a:p>
          </p:txBody>
        </p:sp>
      </p:grpSp>
    </p:spTree>
    <p:extLst>
      <p:ext uri="{BB962C8B-B14F-4D97-AF65-F5344CB8AC3E}">
        <p14:creationId xmlns:p14="http://schemas.microsoft.com/office/powerpoint/2010/main" val="178045434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zwei Spalten)">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95289" y="368300"/>
            <a:ext cx="11406187" cy="1008360"/>
          </a:xfrm>
        </p:spPr>
        <p:txBody>
          <a:bodyPr/>
          <a:lstStyle>
            <a:lvl1pPr>
              <a:defRPr/>
            </a:lvl1p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3"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5"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10"/>
          <p:cNvSpPr>
            <a:spLocks noGrp="1"/>
          </p:cNvSpPr>
          <p:nvPr>
            <p:ph type="body" sz="quarter" idx="20" hasCustomPrompt="1"/>
          </p:nvPr>
        </p:nvSpPr>
        <p:spPr>
          <a:xfrm>
            <a:off x="396001" y="1511300"/>
            <a:ext cx="11404800" cy="4140000"/>
          </a:xfrm>
        </p:spPr>
        <p:txBody>
          <a:bodyPr numCol="2" spcCol="244765"/>
          <a:lstStyle>
            <a:lvl1pPr marL="575904" indent="-575904">
              <a:buFont typeface="+mj-lt"/>
              <a:buAutoNum type="arabicPeriod"/>
              <a:defRPr baseline="0"/>
            </a:lvl1pPr>
            <a:lvl2pPr marL="1151809" indent="-575904">
              <a:buFont typeface="+mj-lt"/>
              <a:buAutoNum type="alphaLcPeriod"/>
              <a:defRPr/>
            </a:lvl2pPr>
            <a:lvl3pPr marL="1151809" indent="-575904">
              <a:buFont typeface="+mj-lt"/>
              <a:buAutoNum type="alphaLcPeriod"/>
              <a:defRPr sz="2667"/>
            </a:lvl3pPr>
            <a:lvl4pPr marL="1151809" indent="-575904">
              <a:buFont typeface="+mj-lt"/>
              <a:buAutoNum type="alphaLcPeriod"/>
              <a:defRPr sz="2667"/>
            </a:lvl4pPr>
            <a:lvl5pPr marL="1151809" indent="-575904">
              <a:buFont typeface="+mj-lt"/>
              <a:buAutoNum type="alphaLcPeriod"/>
              <a:defRPr sz="2667"/>
            </a:lvl5pPr>
            <a:lvl6pPr marL="1151809" indent="-575904">
              <a:buFont typeface="+mj-lt"/>
              <a:buAutoNum type="alphaLcPeriod"/>
              <a:defRPr sz="2667"/>
            </a:lvl6pPr>
            <a:lvl7pPr marL="1151809" indent="-575904">
              <a:buFont typeface="+mj-lt"/>
              <a:buAutoNum type="alphaLcPeriod"/>
              <a:defRPr sz="2667"/>
            </a:lvl7pPr>
            <a:lvl8pPr marL="1151809" indent="-575904">
              <a:buFont typeface="+mj-lt"/>
              <a:buAutoNum type="alphaLcPeriod"/>
              <a:defRPr sz="2667"/>
            </a:lvl8pPr>
            <a:lvl9pPr marL="1151809" indent="-575904">
              <a:buFont typeface="+mj-lt"/>
              <a:buAutoNum type="alphaLcPeriod"/>
              <a:defRPr sz="2667"/>
            </a:lvl9pPr>
          </a:lstStyle>
          <a:p>
            <a:pPr lvl="0"/>
            <a:r>
              <a:rPr lang="de-DE" noProof="0" dirty="0" smtClean="0"/>
              <a:t>Agenda Punkt in CorpoS (Textkörper) in 20 pt. einfügen // für Unterpunkt: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Tree>
    <p:extLst>
      <p:ext uri="{BB962C8B-B14F-4D97-AF65-F5344CB8AC3E}">
        <p14:creationId xmlns:p14="http://schemas.microsoft.com/office/powerpoint/2010/main" val="1989182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3" name="Inhaltsplatzhalter 6"/>
          <p:cNvSpPr>
            <a:spLocks noGrp="1"/>
          </p:cNvSpPr>
          <p:nvPr>
            <p:ph sz="quarter" idx="14" hasCustomPrompt="1"/>
          </p:nvPr>
        </p:nvSpPr>
        <p:spPr>
          <a:xfrm>
            <a:off x="395288" y="1511302"/>
            <a:ext cx="11406187"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4"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5"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212117350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 Inhalt mit Unterschrif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3" name="Inhaltsplatzhalter 6"/>
          <p:cNvSpPr>
            <a:spLocks noGrp="1"/>
          </p:cNvSpPr>
          <p:nvPr>
            <p:ph sz="quarter" idx="14" hasCustomPrompt="1"/>
          </p:nvPr>
        </p:nvSpPr>
        <p:spPr>
          <a:xfrm>
            <a:off x="395288" y="1511301"/>
            <a:ext cx="11406187" cy="4248499"/>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4"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5"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 name="Textplatzhalter 6"/>
          <p:cNvSpPr>
            <a:spLocks noGrp="1"/>
          </p:cNvSpPr>
          <p:nvPr>
            <p:ph type="body" sz="quarter" idx="22" hasCustomPrompt="1"/>
          </p:nvPr>
        </p:nvSpPr>
        <p:spPr>
          <a:xfrm>
            <a:off x="395293" y="5904000"/>
            <a:ext cx="11405511" cy="522000"/>
          </a:xfrm>
        </p:spPr>
        <p:txBody>
          <a:bodyPr/>
          <a:lstStyle>
            <a:lvl1pPr marL="0" indent="0">
              <a:spcAft>
                <a:spcPts val="0"/>
              </a:spcAft>
              <a:buFont typeface="Arial" panose="020B0604020202020204" pitchFamily="34" charset="0"/>
              <a:buNone/>
              <a:defRPr sz="2000"/>
            </a:lvl1pPr>
            <a:lvl2pPr marL="0" indent="0">
              <a:spcAft>
                <a:spcPts val="0"/>
              </a:spcAft>
              <a:buNone/>
              <a:defRPr sz="2000"/>
            </a:lvl2pPr>
            <a:lvl3pPr marL="0" indent="0">
              <a:spcAft>
                <a:spcPts val="0"/>
              </a:spcAft>
              <a:buNone/>
              <a:defRPr sz="2000"/>
            </a:lvl3pPr>
            <a:lvl4pPr marL="0" indent="0">
              <a:spcAft>
                <a:spcPts val="0"/>
              </a:spcAft>
              <a:buNone/>
              <a:defRPr sz="2000"/>
            </a:lvl4pPr>
            <a:lvl5pPr marL="0" indent="0">
              <a:spcAft>
                <a:spcPts val="0"/>
              </a:spcAft>
              <a:buNone/>
              <a:defRPr sz="2000"/>
            </a:lvl5pPr>
            <a:lvl6pPr marL="0" indent="0">
              <a:spcAft>
                <a:spcPts val="0"/>
              </a:spcAft>
              <a:buNone/>
              <a:defRPr sz="2000"/>
            </a:lvl6pPr>
            <a:lvl7pPr marL="0" indent="0">
              <a:spcAft>
                <a:spcPts val="0"/>
              </a:spcAft>
              <a:buNone/>
              <a:defRPr sz="2000"/>
            </a:lvl7pPr>
            <a:lvl8pPr marL="0" indent="0">
              <a:spcAft>
                <a:spcPts val="0"/>
              </a:spcAft>
              <a:buNone/>
              <a:defRPr sz="2000"/>
            </a:lvl8pPr>
            <a:lvl9pPr marL="0" indent="0">
              <a:spcAft>
                <a:spcPts val="0"/>
              </a:spcAft>
              <a:buNone/>
              <a:defRPr sz="2000"/>
            </a:lvl9pPr>
          </a:lstStyle>
          <a:p>
            <a:pPr lvl="0"/>
            <a:r>
              <a:rPr lang="de-DE" noProof="0" dirty="0" smtClean="0"/>
              <a:t>Inhaltsunterschriften in CorpoS (Textkörper) in 15 pt. einfügen </a:t>
            </a:r>
          </a:p>
          <a:p>
            <a:pPr lvl="1"/>
            <a:r>
              <a:rPr lang="de-DE" noProof="0" dirty="0" smtClean="0"/>
              <a:t>Zweite Ebene</a:t>
            </a:r>
          </a:p>
        </p:txBody>
      </p:sp>
    </p:spTree>
    <p:extLst>
      <p:ext uri="{BB962C8B-B14F-4D97-AF65-F5344CB8AC3E}">
        <p14:creationId xmlns:p14="http://schemas.microsoft.com/office/powerpoint/2010/main" val="382572221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elle mit Überschrift">
    <p:spTree>
      <p:nvGrpSpPr>
        <p:cNvPr id="1" name=""/>
        <p:cNvGrpSpPr/>
        <p:nvPr/>
      </p:nvGrpSpPr>
      <p:grpSpPr>
        <a:xfrm>
          <a:off x="0" y="0"/>
          <a:ext cx="0" cy="0"/>
          <a:chOff x="0" y="0"/>
          <a:chExt cx="0" cy="0"/>
        </a:xfrm>
      </p:grpSpPr>
      <p:sp>
        <p:nvSpPr>
          <p:cNvPr id="3" name="Tabellenplatzhalter 2"/>
          <p:cNvSpPr>
            <a:spLocks noGrp="1"/>
          </p:cNvSpPr>
          <p:nvPr>
            <p:ph type="tbl" sz="quarter" idx="20" hasCustomPrompt="1"/>
          </p:nvPr>
        </p:nvSpPr>
        <p:spPr>
          <a:xfrm>
            <a:off x="395287" y="2484000"/>
            <a:ext cx="11406189" cy="2700000"/>
          </a:xfrm>
        </p:spPr>
        <p:txBody>
          <a:bodyPr/>
          <a:lstStyle>
            <a:lvl1pPr algn="ctr">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Tabelle einfügen</a:t>
            </a:r>
            <a:endParaRPr lang="de-DE" noProof="0" dirty="0"/>
          </a:p>
        </p:txBody>
      </p:sp>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5"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 name="Textplatzhalter 4"/>
          <p:cNvSpPr>
            <a:spLocks noGrp="1"/>
          </p:cNvSpPr>
          <p:nvPr>
            <p:ph type="body" sz="quarter" idx="21" hasCustomPrompt="1"/>
          </p:nvPr>
        </p:nvSpPr>
        <p:spPr>
          <a:xfrm>
            <a:off x="395285" y="1512001"/>
            <a:ext cx="11405515" cy="720000"/>
          </a:xfrm>
        </p:spPr>
        <p:txBody>
          <a:bodyPr/>
          <a:lstStyle>
            <a:lvl1pPr>
              <a:spcAft>
                <a:spcPts val="0"/>
              </a:spcAft>
              <a:defRPr b="1"/>
            </a:lvl1pPr>
            <a:lvl2pPr marL="0" indent="0">
              <a:spcAft>
                <a:spcPts val="0"/>
              </a:spcAft>
              <a:buNone/>
              <a:defRPr sz="2667" b="1"/>
            </a:lvl2pPr>
            <a:lvl3pPr marL="0" indent="0">
              <a:spcAft>
                <a:spcPts val="0"/>
              </a:spcAft>
              <a:buNone/>
              <a:defRPr sz="2667" b="1"/>
            </a:lvl3pPr>
            <a:lvl4pPr marL="0" indent="0">
              <a:spcAft>
                <a:spcPts val="0"/>
              </a:spcAft>
              <a:buNone/>
              <a:defRPr sz="2667" b="1"/>
            </a:lvl4pPr>
            <a:lvl5pPr marL="0" indent="0">
              <a:spcAft>
                <a:spcPts val="0"/>
              </a:spcAft>
              <a:buNone/>
              <a:defRPr sz="2667" b="1"/>
            </a:lvl5pPr>
            <a:lvl6pPr marL="0" indent="0">
              <a:spcAft>
                <a:spcPts val="0"/>
              </a:spcAft>
              <a:buNone/>
              <a:defRPr sz="2667" b="1"/>
            </a:lvl6pPr>
            <a:lvl7pPr marL="0" indent="0">
              <a:spcAft>
                <a:spcPts val="0"/>
              </a:spcAft>
              <a:buNone/>
              <a:defRPr sz="2667" b="1"/>
            </a:lvl7pPr>
            <a:lvl8pPr marL="0" indent="0">
              <a:spcAft>
                <a:spcPts val="0"/>
              </a:spcAft>
              <a:buNone/>
              <a:defRPr sz="2667" b="1"/>
            </a:lvl8pPr>
            <a:lvl9pPr marL="0" indent="0">
              <a:spcAft>
                <a:spcPts val="0"/>
              </a:spcAft>
              <a:buNone/>
              <a:defRPr sz="2667" b="1"/>
            </a:lvl9pPr>
          </a:lstStyle>
          <a:p>
            <a:pPr lvl="0"/>
            <a:r>
              <a:rPr lang="de-DE" noProof="0" dirty="0" smtClean="0"/>
              <a:t>Tabellenüberschrift in CorpoS (Textkörper) in 20 pt. bold einfügen</a:t>
            </a:r>
            <a:endParaRPr lang="de-DE" noProof="0" dirty="0"/>
          </a:p>
        </p:txBody>
      </p:sp>
      <p:sp>
        <p:nvSpPr>
          <p:cNvPr id="7" name="Textplatzhalter 6"/>
          <p:cNvSpPr>
            <a:spLocks noGrp="1"/>
          </p:cNvSpPr>
          <p:nvPr>
            <p:ph type="body" sz="quarter" idx="22" hasCustomPrompt="1"/>
          </p:nvPr>
        </p:nvSpPr>
        <p:spPr>
          <a:xfrm>
            <a:off x="395293" y="5328001"/>
            <a:ext cx="11405511" cy="1098200"/>
          </a:xfrm>
        </p:spPr>
        <p:txBody>
          <a:bodyPr/>
          <a:lstStyle>
            <a:lvl1pPr marL="0" indent="0">
              <a:spcAft>
                <a:spcPts val="0"/>
              </a:spcAft>
              <a:buFont typeface="Arial" panose="020B0604020202020204" pitchFamily="34" charset="0"/>
              <a:buNone/>
              <a:defRPr sz="2000"/>
            </a:lvl1pPr>
            <a:lvl2pPr marL="0" indent="0">
              <a:spcAft>
                <a:spcPts val="0"/>
              </a:spcAft>
              <a:buNone/>
              <a:defRPr sz="2000"/>
            </a:lvl2pPr>
            <a:lvl3pPr marL="0" indent="0">
              <a:spcAft>
                <a:spcPts val="0"/>
              </a:spcAft>
              <a:buNone/>
              <a:defRPr sz="2000"/>
            </a:lvl3pPr>
            <a:lvl4pPr marL="0" indent="0">
              <a:spcAft>
                <a:spcPts val="0"/>
              </a:spcAft>
              <a:buNone/>
              <a:defRPr sz="2000"/>
            </a:lvl4pPr>
            <a:lvl5pPr marL="0" indent="0">
              <a:spcAft>
                <a:spcPts val="0"/>
              </a:spcAft>
              <a:buNone/>
              <a:defRPr sz="2000"/>
            </a:lvl5pPr>
            <a:lvl6pPr marL="0" indent="0">
              <a:spcAft>
                <a:spcPts val="0"/>
              </a:spcAft>
              <a:buNone/>
              <a:defRPr sz="2000"/>
            </a:lvl6pPr>
            <a:lvl7pPr marL="0" indent="0">
              <a:spcAft>
                <a:spcPts val="0"/>
              </a:spcAft>
              <a:buNone/>
              <a:defRPr sz="2000"/>
            </a:lvl7pPr>
            <a:lvl8pPr marL="0" indent="0">
              <a:spcAft>
                <a:spcPts val="0"/>
              </a:spcAft>
              <a:buNone/>
              <a:defRPr sz="2000"/>
            </a:lvl8pPr>
            <a:lvl9pPr marL="0" indent="0">
              <a:spcAft>
                <a:spcPts val="0"/>
              </a:spcAft>
              <a:buNone/>
              <a:defRPr sz="2000"/>
            </a:lvl9pPr>
          </a:lstStyle>
          <a:p>
            <a:pPr lvl="0"/>
            <a:r>
              <a:rPr lang="de-DE" noProof="0" dirty="0" smtClean="0"/>
              <a:t>Tabellenunterschriften in CorpoS (Textkörper) in 15 pt. einfügen </a:t>
            </a:r>
          </a:p>
          <a:p>
            <a:pPr lvl="1"/>
            <a:r>
              <a:rPr lang="de-DE" noProof="0" dirty="0" smtClean="0"/>
              <a:t>Zweite Ebene</a:t>
            </a:r>
          </a:p>
          <a:p>
            <a:pPr lvl="2"/>
            <a:r>
              <a:rPr lang="de-DE" noProof="0" dirty="0" smtClean="0"/>
              <a:t>Dritte Ebene</a:t>
            </a:r>
          </a:p>
        </p:txBody>
      </p:sp>
    </p:spTree>
    <p:extLst>
      <p:ext uri="{BB962C8B-B14F-4D97-AF65-F5344CB8AC3E}">
        <p14:creationId xmlns:p14="http://schemas.microsoft.com/office/powerpoint/2010/main" val="3803183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 Zwei Inhal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3"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Inhaltsplatzhalter 6"/>
          <p:cNvSpPr>
            <a:spLocks noGrp="1"/>
          </p:cNvSpPr>
          <p:nvPr>
            <p:ph sz="quarter" idx="14" hasCustomPrompt="1"/>
          </p:nvPr>
        </p:nvSpPr>
        <p:spPr>
          <a:xfrm>
            <a:off x="395288" y="1511302"/>
            <a:ext cx="5580000"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5"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6"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0" name="Inhaltsplatzhalter 6"/>
          <p:cNvSpPr>
            <a:spLocks noGrp="1"/>
          </p:cNvSpPr>
          <p:nvPr>
            <p:ph sz="quarter" idx="20" hasCustomPrompt="1"/>
          </p:nvPr>
        </p:nvSpPr>
        <p:spPr>
          <a:xfrm>
            <a:off x="6221476" y="1511302"/>
            <a:ext cx="5580000"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Tree>
    <p:extLst>
      <p:ext uri="{BB962C8B-B14F-4D97-AF65-F5344CB8AC3E}">
        <p14:creationId xmlns:p14="http://schemas.microsoft.com/office/powerpoint/2010/main" val="126777533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 Bild/Text">
    <p:spTree>
      <p:nvGrpSpPr>
        <p:cNvPr id="1" name=""/>
        <p:cNvGrpSpPr/>
        <p:nvPr/>
      </p:nvGrpSpPr>
      <p:grpSpPr>
        <a:xfrm>
          <a:off x="0" y="0"/>
          <a:ext cx="0" cy="0"/>
          <a:chOff x="0" y="0"/>
          <a:chExt cx="0" cy="0"/>
        </a:xfrm>
      </p:grpSpPr>
      <p:sp>
        <p:nvSpPr>
          <p:cNvPr id="2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3"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24"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2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8" name="Bildplatzhalter 8"/>
          <p:cNvSpPr>
            <a:spLocks noGrp="1"/>
          </p:cNvSpPr>
          <p:nvPr>
            <p:ph type="pic" sz="quarter" idx="10" hasCustomPrompt="1"/>
          </p:nvPr>
        </p:nvSpPr>
        <p:spPr bwMode="gray">
          <a:xfrm>
            <a:off x="396006" y="1512006"/>
            <a:ext cx="5579999" cy="4914201"/>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9" name="Textplatzhalter 13"/>
          <p:cNvSpPr>
            <a:spLocks noGrp="1"/>
          </p:cNvSpPr>
          <p:nvPr>
            <p:ph type="body" sz="quarter" idx="20" hasCustomPrompt="1"/>
          </p:nvPr>
        </p:nvSpPr>
        <p:spPr>
          <a:xfrm>
            <a:off x="6220801" y="1512006"/>
            <a:ext cx="5580676" cy="4914201"/>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Tree>
    <p:extLst>
      <p:ext uri="{BB962C8B-B14F-4D97-AF65-F5344CB8AC3E}">
        <p14:creationId xmlns:p14="http://schemas.microsoft.com/office/powerpoint/2010/main" val="111874154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 2 Bilder/2 Texte">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4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43"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44"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4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8" name="Bildplatzhalter 8"/>
          <p:cNvSpPr>
            <a:spLocks noGrp="1"/>
          </p:cNvSpPr>
          <p:nvPr>
            <p:ph type="pic" sz="quarter" idx="10" hasCustomPrompt="1"/>
          </p:nvPr>
        </p:nvSpPr>
        <p:spPr bwMode="gray">
          <a:xfrm>
            <a:off x="396006" y="1512000"/>
            <a:ext cx="55799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9" name="Bildplatzhalter 8"/>
          <p:cNvSpPr>
            <a:spLocks noGrp="1"/>
          </p:cNvSpPr>
          <p:nvPr>
            <p:ph type="pic" sz="quarter" idx="25" hasCustomPrompt="1"/>
          </p:nvPr>
        </p:nvSpPr>
        <p:spPr bwMode="gray">
          <a:xfrm>
            <a:off x="6221482" y="1511300"/>
            <a:ext cx="55799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0" name="Textplatzhalter 13"/>
          <p:cNvSpPr>
            <a:spLocks noGrp="1"/>
          </p:cNvSpPr>
          <p:nvPr>
            <p:ph type="body" sz="quarter" idx="20" hasCustomPrompt="1"/>
          </p:nvPr>
        </p:nvSpPr>
        <p:spPr>
          <a:xfrm>
            <a:off x="6221482" y="3502801"/>
            <a:ext cx="5579999" cy="2923400"/>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51" name="Textplatzhalter 13"/>
          <p:cNvSpPr>
            <a:spLocks noGrp="1"/>
          </p:cNvSpPr>
          <p:nvPr>
            <p:ph type="body" sz="quarter" idx="26" hasCustomPrompt="1"/>
          </p:nvPr>
        </p:nvSpPr>
        <p:spPr>
          <a:xfrm>
            <a:off x="395291" y="3502801"/>
            <a:ext cx="5579999" cy="2923400"/>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Tree>
    <p:extLst>
      <p:ext uri="{BB962C8B-B14F-4D97-AF65-F5344CB8AC3E}">
        <p14:creationId xmlns:p14="http://schemas.microsoft.com/office/powerpoint/2010/main" val="418926528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 Bild // Bildunterschrift">
    <p:spTree>
      <p:nvGrpSpPr>
        <p:cNvPr id="1" name=""/>
        <p:cNvGrpSpPr/>
        <p:nvPr/>
      </p:nvGrpSpPr>
      <p:grpSpPr>
        <a:xfrm>
          <a:off x="0" y="0"/>
          <a:ext cx="0" cy="0"/>
          <a:chOff x="0" y="0"/>
          <a:chExt cx="0" cy="0"/>
        </a:xfrm>
      </p:grpSpPr>
      <p:sp>
        <p:nvSpPr>
          <p:cNvPr id="2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3"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24"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2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8" name="Bildplatzhalter 8"/>
          <p:cNvSpPr>
            <a:spLocks noGrp="1"/>
          </p:cNvSpPr>
          <p:nvPr>
            <p:ph type="pic" sz="quarter" idx="10" hasCustomPrompt="1"/>
          </p:nvPr>
        </p:nvSpPr>
        <p:spPr bwMode="gray">
          <a:xfrm>
            <a:off x="396000" y="1512000"/>
            <a:ext cx="11405475" cy="4476227"/>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9" name="Textplatzhalter 3"/>
          <p:cNvSpPr>
            <a:spLocks noGrp="1"/>
          </p:cNvSpPr>
          <p:nvPr>
            <p:ph type="body" sz="quarter" idx="20" hasCustomPrompt="1"/>
          </p:nvPr>
        </p:nvSpPr>
        <p:spPr>
          <a:xfrm>
            <a:off x="396001" y="6030980"/>
            <a:ext cx="114047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grpSp>
        <p:nvGrpSpPr>
          <p:cNvPr id="30" name="Gruppieren 29"/>
          <p:cNvGrpSpPr/>
          <p:nvPr userDrawn="1"/>
        </p:nvGrpSpPr>
        <p:grpSpPr>
          <a:xfrm>
            <a:off x="12304800" y="403200"/>
            <a:ext cx="1800000" cy="6454800"/>
            <a:chOff x="12304800" y="403200"/>
            <a:chExt cx="1800000" cy="6454800"/>
          </a:xfrm>
        </p:grpSpPr>
        <p:grpSp>
          <p:nvGrpSpPr>
            <p:cNvPr id="31" name="Bildhandling"/>
            <p:cNvGrpSpPr/>
            <p:nvPr userDrawn="1"/>
          </p:nvGrpSpPr>
          <p:grpSpPr>
            <a:xfrm>
              <a:off x="12304800" y="403200"/>
              <a:ext cx="1800000" cy="6454800"/>
              <a:chOff x="12304800" y="403200"/>
              <a:chExt cx="1800000" cy="6454800"/>
            </a:xfrm>
          </p:grpSpPr>
          <p:sp>
            <p:nvSpPr>
              <p:cNvPr id="33" name="Headline"/>
              <p:cNvSpPr txBox="1"/>
              <p:nvPr userDrawn="1"/>
            </p:nvSpPr>
            <p:spPr>
              <a:xfrm rot="10800000" flipH="1" flipV="1">
                <a:off x="12304800" y="403200"/>
                <a:ext cx="1800000" cy="1072800"/>
              </a:xfrm>
              <a:prstGeom prst="rect">
                <a:avLst/>
              </a:prstGeom>
              <a:noFill/>
              <a:ln w="12700">
                <a:noFill/>
              </a:ln>
            </p:spPr>
            <p:txBody>
              <a:bodyPr vert="horz" wrap="none" lIns="0" tIns="0" rIns="0" bIns="3600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l">
                  <a:lnSpc>
                    <a:spcPct val="100000"/>
                  </a:lnSpc>
                  <a:spcBef>
                    <a:spcPts val="0"/>
                  </a:spcBef>
                  <a:spcAft>
                    <a:spcPts val="0"/>
                  </a:spcAft>
                </a:pPr>
                <a:r>
                  <a:rPr lang="de-DE" sz="2000" b="0" noProof="0" dirty="0" smtClean="0">
                    <a:solidFill>
                      <a:schemeClr val="accent5"/>
                    </a:solidFill>
                    <a:latin typeface="+mn-lt"/>
                    <a:cs typeface="Arial" panose="020B0604020202020204" pitchFamily="34" charset="0"/>
                    <a:sym typeface="Webdings"/>
                  </a:rPr>
                  <a:t></a:t>
                </a:r>
                <a:r>
                  <a:rPr lang="de-DE" sz="2000" b="1" baseline="0" noProof="0" dirty="0" smtClean="0">
                    <a:solidFill>
                      <a:schemeClr val="accent5"/>
                    </a:solidFill>
                    <a:latin typeface="+mn-lt"/>
                    <a:cs typeface="Arial" panose="020B0604020202020204" pitchFamily="34" charset="0"/>
                    <a:sym typeface="Webdings"/>
                  </a:rPr>
                  <a:t> </a:t>
                </a:r>
                <a:r>
                  <a:rPr lang="de-DE" sz="1333" b="1" noProof="0" dirty="0" smtClean="0">
                    <a:solidFill>
                      <a:schemeClr val="accent5"/>
                    </a:solidFill>
                    <a:latin typeface="+mn-lt"/>
                    <a:cs typeface="Arial" panose="020B0604020202020204" pitchFamily="34" charset="0"/>
                    <a:sym typeface="Webdings"/>
                  </a:rPr>
                  <a:t>Bilder Handling</a:t>
                </a:r>
                <a:endParaRPr lang="de-DE" sz="2000" b="1" noProof="0" dirty="0" smtClean="0">
                  <a:solidFill>
                    <a:schemeClr val="accent5"/>
                  </a:solidFill>
                  <a:latin typeface="+mn-lt"/>
                  <a:cs typeface="Arial" panose="020B0604020202020204" pitchFamily="34" charset="0"/>
                </a:endParaRPr>
              </a:p>
            </p:txBody>
          </p:sp>
          <p:pic>
            <p:nvPicPr>
              <p:cNvPr id="34" name="Bildtools // Forma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04800" y="2700000"/>
                <a:ext cx="670041"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Zuschneid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068000" y="2592000"/>
                <a:ext cx="768914"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Beispielbild"/>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7403" b="26297"/>
              <a:stretch/>
            </p:blipFill>
            <p:spPr bwMode="auto">
              <a:xfrm>
                <a:off x="12304800" y="4248000"/>
                <a:ext cx="1800000" cy="96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Einpasse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2996929" y="5886000"/>
                <a:ext cx="1107871"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2" name="Bilder zuschneiden etc."/>
            <p:cNvSpPr txBox="1"/>
            <p:nvPr userDrawn="1"/>
          </p:nvSpPr>
          <p:spPr>
            <a:xfrm rot="10800000" flipH="1" flipV="1">
              <a:off x="12304800" y="1548000"/>
              <a:ext cx="1800000" cy="4842000"/>
            </a:xfrm>
            <a:prstGeom prst="rect">
              <a:avLst/>
            </a:prstGeom>
            <a:noFill/>
            <a:ln w="12700">
              <a:noFill/>
            </a:ln>
          </p:spPr>
          <p:txBody>
            <a:bodyPr vert="horz" wrap="square" lIns="0" tIns="0" rIns="0" bIns="0" rtlCol="0" anchor="t" anchorCtr="0">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Bildausschnitt verändern über Menü: Bildtools // Format // Größe // Zuschneiden</a:t>
              </a: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 kann innerhalb der schwarzen Begrenzungen bei gedrückter alt-Taste bewegt werden.</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Bildgröße zuschneiden über Menü: Bildtools // Format // Größe // Zuschneiden</a:t>
              </a: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 bei gedrückter Umschalt-Taste über die hellen Eckpunkte auf die passende Größe ziehen. </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a:p>
              <a:pPr marL="0" indent="0" algn="l">
                <a:lnSpc>
                  <a:spcPct val="100000"/>
                </a:lnSpc>
                <a:spcBef>
                  <a:spcPts val="0"/>
                </a:spcBef>
                <a:spcAft>
                  <a:spcPts val="0"/>
                </a:spcAft>
                <a:buFont typeface="Arial" panose="020B0604020202020204" pitchFamily="34" charset="0"/>
                <a:buNone/>
              </a:pPr>
              <a:endParaRPr lang="de-DE" sz="1333" b="0" baseline="0" noProof="0" dirty="0" smtClean="0">
                <a:solidFill>
                  <a:schemeClr val="accent5"/>
                </a:solidFill>
                <a:latin typeface="+mn-lt"/>
              </a:endParaRPr>
            </a:p>
            <a:p>
              <a:pPr marL="95984" indent="-95984" algn="l">
                <a:lnSpc>
                  <a:spcPct val="100000"/>
                </a:lnSpc>
                <a:spcBef>
                  <a:spcPts val="0"/>
                </a:spcBef>
                <a:spcAft>
                  <a:spcPts val="0"/>
                </a:spcAft>
                <a:buFont typeface="Arial" panose="020B0604020202020204" pitchFamily="34" charset="0"/>
                <a:buChar char="•"/>
              </a:pPr>
              <a:r>
                <a:rPr lang="de-DE" sz="1333" b="0" baseline="0" noProof="0" dirty="0" smtClean="0">
                  <a:solidFill>
                    <a:schemeClr val="accent5"/>
                  </a:solidFill>
                  <a:latin typeface="+mn-lt"/>
                </a:rPr>
                <a:t>Bildgröße einpassen über Menü: Bildtools // Format // Größe // Zuschneiden // Einpassen</a:t>
              </a:r>
            </a:p>
            <a:p>
              <a:pPr marL="95984" indent="-95984" algn="l">
                <a:lnSpc>
                  <a:spcPct val="100000"/>
                </a:lnSpc>
                <a:spcBef>
                  <a:spcPts val="0"/>
                </a:spcBef>
                <a:spcAft>
                  <a:spcPts val="0"/>
                </a:spcAft>
                <a:buFont typeface="Arial" panose="020B0604020202020204" pitchFamily="34" charset="0"/>
                <a:buChar char="•"/>
              </a:pPr>
              <a:endParaRPr lang="de-DE" sz="1333" b="0" baseline="0" noProof="0" dirty="0" smtClean="0">
                <a:solidFill>
                  <a:schemeClr val="accent5"/>
                </a:solidFill>
                <a:latin typeface="+mn-lt"/>
              </a:endParaRPr>
            </a:p>
          </p:txBody>
        </p:sp>
      </p:grpSp>
    </p:spTree>
    <p:extLst>
      <p:ext uri="{BB962C8B-B14F-4D97-AF65-F5344CB8AC3E}">
        <p14:creationId xmlns:p14="http://schemas.microsoft.com/office/powerpoint/2010/main" val="324798598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3"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14"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1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4222129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olbox 8 Bilder mit Text">
    <p:spTree>
      <p:nvGrpSpPr>
        <p:cNvPr id="1" name=""/>
        <p:cNvGrpSpPr/>
        <p:nvPr/>
      </p:nvGrpSpPr>
      <p:grpSpPr>
        <a:xfrm>
          <a:off x="0" y="0"/>
          <a:ext cx="0" cy="0"/>
          <a:chOff x="0" y="0"/>
          <a:chExt cx="0" cy="0"/>
        </a:xfrm>
      </p:grpSpPr>
      <p:sp>
        <p:nvSpPr>
          <p:cNvPr id="49" name="Textplatzhalter 3"/>
          <p:cNvSpPr>
            <a:spLocks noGrp="1"/>
          </p:cNvSpPr>
          <p:nvPr>
            <p:ph type="body" sz="quarter" idx="40" hasCustomPrompt="1"/>
          </p:nvPr>
        </p:nvSpPr>
        <p:spPr bwMode="gray">
          <a:xfrm>
            <a:off x="4479175" y="52526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50"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51"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52"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53"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63"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4"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5"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6" name="Textplatzhalter 3"/>
          <p:cNvSpPr>
            <a:spLocks noGrp="1"/>
          </p:cNvSpPr>
          <p:nvPr>
            <p:ph type="body" sz="quarter" idx="19" hasCustomPrompt="1"/>
          </p:nvPr>
        </p:nvSpPr>
        <p:spPr bwMode="gray">
          <a:xfrm>
            <a:off x="4479175" y="15113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67" name="Textplatzhalter 3"/>
          <p:cNvSpPr>
            <a:spLocks noGrp="1"/>
          </p:cNvSpPr>
          <p:nvPr>
            <p:ph type="body" sz="quarter" idx="38" hasCustomPrompt="1"/>
          </p:nvPr>
        </p:nvSpPr>
        <p:spPr bwMode="gray">
          <a:xfrm>
            <a:off x="4479175" y="27584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68" name="Textplatzhalter 3"/>
          <p:cNvSpPr>
            <a:spLocks noGrp="1"/>
          </p:cNvSpPr>
          <p:nvPr>
            <p:ph type="body" sz="quarter" idx="39" hasCustomPrompt="1"/>
          </p:nvPr>
        </p:nvSpPr>
        <p:spPr bwMode="gray">
          <a:xfrm>
            <a:off x="4479175" y="40055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69" name="Textplatzhalter 3"/>
          <p:cNvSpPr>
            <a:spLocks noGrp="1"/>
          </p:cNvSpPr>
          <p:nvPr>
            <p:ph type="body" sz="quarter" idx="41" hasCustomPrompt="1"/>
          </p:nvPr>
        </p:nvSpPr>
        <p:spPr bwMode="gray">
          <a:xfrm>
            <a:off x="6207176" y="52526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133"/>
            </a:lvl2pPr>
            <a:lvl3pPr marL="0" indent="0" algn="ctr">
              <a:lnSpc>
                <a:spcPct val="100000"/>
              </a:lnSpc>
              <a:spcAft>
                <a:spcPts val="0"/>
              </a:spcAft>
              <a:buNone/>
              <a:defRPr sz="2133"/>
            </a:lvl3pPr>
            <a:lvl4pPr marL="0" indent="0" algn="ctr">
              <a:lnSpc>
                <a:spcPct val="100000"/>
              </a:lnSpc>
              <a:spcAft>
                <a:spcPts val="0"/>
              </a:spcAft>
              <a:buNone/>
              <a:defRPr sz="2133"/>
            </a:lvl4pPr>
            <a:lvl5pPr marL="0" indent="0" algn="ctr">
              <a:lnSpc>
                <a:spcPct val="100000"/>
              </a:lnSpc>
              <a:spcAft>
                <a:spcPts val="0"/>
              </a:spcAft>
              <a:buNone/>
              <a:defRPr sz="2133"/>
            </a:lvl5pPr>
            <a:lvl6pPr marL="0" indent="0" algn="ctr">
              <a:lnSpc>
                <a:spcPct val="100000"/>
              </a:lnSpc>
              <a:spcAft>
                <a:spcPts val="0"/>
              </a:spcAft>
              <a:buNone/>
              <a:defRPr sz="2133"/>
            </a:lvl6pPr>
            <a:lvl7pPr marL="0" indent="0" algn="ctr">
              <a:lnSpc>
                <a:spcPct val="100000"/>
              </a:lnSpc>
              <a:spcAft>
                <a:spcPts val="0"/>
              </a:spcAft>
              <a:buNone/>
              <a:defRPr sz="2133"/>
            </a:lvl7pPr>
            <a:lvl8pPr marL="0" indent="0" algn="ctr">
              <a:lnSpc>
                <a:spcPct val="100000"/>
              </a:lnSpc>
              <a:spcAft>
                <a:spcPts val="0"/>
              </a:spcAft>
              <a:buNone/>
              <a:defRPr sz="2133"/>
            </a:lvl8pPr>
            <a:lvl9pPr marL="0" indent="0" algn="ctr">
              <a:lnSpc>
                <a:spcPct val="100000"/>
              </a:lnSpc>
              <a:spcAft>
                <a:spcPts val="0"/>
              </a:spcAft>
              <a:buNone/>
              <a:defRPr sz="2133"/>
            </a:lvl9pPr>
          </a:lstStyle>
          <a:p>
            <a:pPr lvl="0"/>
            <a:r>
              <a:rPr lang="de-DE" noProof="0" dirty="0" smtClean="0"/>
              <a:t>Text in CorpoS (Textkörper) </a:t>
            </a:r>
            <a:br>
              <a:rPr lang="de-DE" noProof="0" dirty="0" smtClean="0"/>
            </a:br>
            <a:r>
              <a:rPr lang="de-DE" noProof="0" dirty="0" smtClean="0"/>
              <a:t>in 15 pt. einfügen</a:t>
            </a:r>
          </a:p>
        </p:txBody>
      </p:sp>
      <p:sp>
        <p:nvSpPr>
          <p:cNvPr id="70" name="Textplatzhalter 3"/>
          <p:cNvSpPr>
            <a:spLocks noGrp="1"/>
          </p:cNvSpPr>
          <p:nvPr>
            <p:ph type="body" sz="quarter" idx="42" hasCustomPrompt="1"/>
          </p:nvPr>
        </p:nvSpPr>
        <p:spPr bwMode="gray">
          <a:xfrm>
            <a:off x="6207176" y="27584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71" name="Textplatzhalter 3"/>
          <p:cNvSpPr>
            <a:spLocks noGrp="1"/>
          </p:cNvSpPr>
          <p:nvPr>
            <p:ph type="body" sz="quarter" idx="43" hasCustomPrompt="1"/>
          </p:nvPr>
        </p:nvSpPr>
        <p:spPr bwMode="gray">
          <a:xfrm>
            <a:off x="6207176" y="40055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86" name="Textplatzhalter 3"/>
          <p:cNvSpPr>
            <a:spLocks noGrp="1"/>
          </p:cNvSpPr>
          <p:nvPr>
            <p:ph type="body" sz="quarter" idx="44" hasCustomPrompt="1"/>
          </p:nvPr>
        </p:nvSpPr>
        <p:spPr bwMode="gray">
          <a:xfrm>
            <a:off x="6207176" y="1511301"/>
            <a:ext cx="1512000" cy="1173600"/>
          </a:xfrm>
          <a:solidFill>
            <a:schemeClr val="tx2"/>
          </a:solidFill>
        </p:spPr>
        <p:txBody>
          <a:bodyPr anchor="ctr" anchorCtr="0"/>
          <a:lstStyle>
            <a:lvl1pPr marL="0" indent="0" algn="ctr">
              <a:lnSpc>
                <a:spcPct val="100000"/>
              </a:lnSpc>
              <a:spcAft>
                <a:spcPts val="0"/>
              </a:spcAft>
              <a:buFont typeface="Arial" panose="020B0604020202020204" pitchFamily="34" charset="0"/>
              <a:buNone/>
              <a:defRPr sz="2000"/>
            </a:lvl1pPr>
            <a:lvl2pPr marL="0" indent="0" algn="ctr">
              <a:lnSpc>
                <a:spcPct val="100000"/>
              </a:lnSpc>
              <a:spcAft>
                <a:spcPts val="0"/>
              </a:spcAft>
              <a:buNone/>
              <a:defRPr sz="2000"/>
            </a:lvl2pPr>
            <a:lvl3pPr marL="0" indent="0" algn="ctr">
              <a:lnSpc>
                <a:spcPct val="100000"/>
              </a:lnSpc>
              <a:spcAft>
                <a:spcPts val="0"/>
              </a:spcAft>
              <a:buNone/>
              <a:defRPr sz="2000"/>
            </a:lvl3pPr>
            <a:lvl4pPr marL="0" indent="0" algn="ctr">
              <a:lnSpc>
                <a:spcPct val="100000"/>
              </a:lnSpc>
              <a:spcAft>
                <a:spcPts val="0"/>
              </a:spcAft>
              <a:buNone/>
              <a:defRPr sz="2000"/>
            </a:lvl4pPr>
            <a:lvl5pPr marL="0" indent="0" algn="ctr">
              <a:lnSpc>
                <a:spcPct val="100000"/>
              </a:lnSpc>
              <a:spcAft>
                <a:spcPts val="0"/>
              </a:spcAft>
              <a:buNone/>
              <a:defRPr sz="2000"/>
            </a:lvl5pPr>
            <a:lvl6pPr marL="0" indent="0" algn="ctr">
              <a:lnSpc>
                <a:spcPct val="100000"/>
              </a:lnSpc>
              <a:spcAft>
                <a:spcPts val="0"/>
              </a:spcAft>
              <a:buNone/>
              <a:defRPr sz="2000"/>
            </a:lvl6pPr>
            <a:lvl7pPr marL="0" indent="0" algn="ctr">
              <a:lnSpc>
                <a:spcPct val="100000"/>
              </a:lnSpc>
              <a:spcAft>
                <a:spcPts val="0"/>
              </a:spcAft>
              <a:buNone/>
              <a:defRPr sz="2000"/>
            </a:lvl7pPr>
            <a:lvl8pPr marL="0" indent="0" algn="ctr">
              <a:lnSpc>
                <a:spcPct val="100000"/>
              </a:lnSpc>
              <a:spcAft>
                <a:spcPts val="0"/>
              </a:spcAft>
              <a:buNone/>
              <a:defRPr sz="2000"/>
            </a:lvl8pPr>
            <a:lvl9pPr marL="0" indent="0" algn="ctr">
              <a:lnSpc>
                <a:spcPct val="100000"/>
              </a:lnSpc>
              <a:spcAft>
                <a:spcPts val="0"/>
              </a:spcAft>
              <a:buNone/>
              <a:defRPr sz="2000"/>
            </a:lvl9pPr>
          </a:lstStyle>
          <a:p>
            <a:pPr lvl="0"/>
            <a:r>
              <a:rPr lang="de-DE" noProof="0" dirty="0" smtClean="0"/>
              <a:t>Text in CorpoS (Textkörper) </a:t>
            </a:r>
            <a:br>
              <a:rPr lang="de-DE" noProof="0" dirty="0" smtClean="0"/>
            </a:br>
            <a:r>
              <a:rPr lang="de-DE" noProof="0" dirty="0" smtClean="0"/>
              <a:t>in 15 pt. einfügen</a:t>
            </a:r>
          </a:p>
        </p:txBody>
      </p:sp>
      <p:sp>
        <p:nvSpPr>
          <p:cNvPr id="87" name="Textplatzhalter 3"/>
          <p:cNvSpPr>
            <a:spLocks noGrp="1"/>
          </p:cNvSpPr>
          <p:nvPr>
            <p:ph type="body" sz="quarter" idx="34" hasCustomPrompt="1"/>
          </p:nvPr>
        </p:nvSpPr>
        <p:spPr>
          <a:xfrm>
            <a:off x="396000" y="1511301"/>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88" name="Textplatzhalter 3"/>
          <p:cNvSpPr>
            <a:spLocks noGrp="1"/>
          </p:cNvSpPr>
          <p:nvPr>
            <p:ph type="body" sz="quarter" idx="35" hasCustomPrompt="1"/>
          </p:nvPr>
        </p:nvSpPr>
        <p:spPr>
          <a:xfrm>
            <a:off x="396000" y="5252601"/>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89" name="Textplatzhalter 3"/>
          <p:cNvSpPr>
            <a:spLocks noGrp="1"/>
          </p:cNvSpPr>
          <p:nvPr>
            <p:ph type="body" sz="quarter" idx="36" hasCustomPrompt="1"/>
          </p:nvPr>
        </p:nvSpPr>
        <p:spPr>
          <a:xfrm>
            <a:off x="396000" y="4005501"/>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0" name="Textplatzhalter 3"/>
          <p:cNvSpPr>
            <a:spLocks noGrp="1"/>
          </p:cNvSpPr>
          <p:nvPr>
            <p:ph type="body" sz="quarter" idx="37" hasCustomPrompt="1"/>
          </p:nvPr>
        </p:nvSpPr>
        <p:spPr>
          <a:xfrm>
            <a:off x="396000" y="2758401"/>
            <a:ext cx="1800000" cy="1173600"/>
          </a:xfrm>
        </p:spPr>
        <p:txBody>
          <a:bodyPr anchor="ctr" anchorCtr="0"/>
          <a:lstStyle>
            <a:lvl1pPr marL="0" indent="0" algn="r">
              <a:lnSpc>
                <a:spcPct val="100000"/>
              </a:lnSpc>
              <a:spcAft>
                <a:spcPts val="0"/>
              </a:spcAft>
              <a:buFont typeface="Arial" panose="020B0604020202020204" pitchFamily="34" charset="0"/>
              <a:buNone/>
              <a:defRPr sz="2000"/>
            </a:lvl1pPr>
            <a:lvl2pPr marL="0" indent="0" algn="r">
              <a:lnSpc>
                <a:spcPct val="100000"/>
              </a:lnSpc>
              <a:spcAft>
                <a:spcPts val="0"/>
              </a:spcAft>
              <a:buNone/>
              <a:defRPr sz="1333"/>
            </a:lvl2pPr>
            <a:lvl3pPr marL="0" indent="0" algn="r">
              <a:lnSpc>
                <a:spcPct val="100000"/>
              </a:lnSpc>
              <a:spcAft>
                <a:spcPts val="0"/>
              </a:spcAft>
              <a:buNone/>
              <a:defRPr sz="1333"/>
            </a:lvl3pPr>
            <a:lvl4pPr marL="0" indent="0" algn="r">
              <a:lnSpc>
                <a:spcPct val="100000"/>
              </a:lnSpc>
              <a:spcAft>
                <a:spcPts val="0"/>
              </a:spcAft>
              <a:buNone/>
              <a:defRPr sz="1333"/>
            </a:lvl4pPr>
            <a:lvl5pPr marL="0" indent="0" algn="r">
              <a:lnSpc>
                <a:spcPct val="100000"/>
              </a:lnSpc>
              <a:spcAft>
                <a:spcPts val="0"/>
              </a:spcAft>
              <a:buNone/>
              <a:defRPr sz="1333"/>
            </a:lvl5pPr>
            <a:lvl6pPr marL="0" indent="0" algn="r">
              <a:lnSpc>
                <a:spcPct val="100000"/>
              </a:lnSpc>
              <a:spcAft>
                <a:spcPts val="0"/>
              </a:spcAft>
              <a:buNone/>
              <a:defRPr sz="1333"/>
            </a:lvl6pPr>
            <a:lvl7pPr marL="0" indent="0" algn="r">
              <a:lnSpc>
                <a:spcPct val="100000"/>
              </a:lnSpc>
              <a:spcAft>
                <a:spcPts val="0"/>
              </a:spcAft>
              <a:buNone/>
              <a:defRPr sz="1333"/>
            </a:lvl7pPr>
            <a:lvl8pPr marL="0" indent="0" algn="r">
              <a:lnSpc>
                <a:spcPct val="100000"/>
              </a:lnSpc>
              <a:spcAft>
                <a:spcPts val="0"/>
              </a:spcAft>
              <a:buNone/>
              <a:defRPr sz="1333"/>
            </a:lvl8pPr>
            <a:lvl9pPr marL="0" indent="0" algn="r">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1" name="Textplatzhalter 3"/>
          <p:cNvSpPr>
            <a:spLocks noGrp="1"/>
          </p:cNvSpPr>
          <p:nvPr>
            <p:ph type="body" sz="quarter" idx="30" hasCustomPrompt="1"/>
          </p:nvPr>
        </p:nvSpPr>
        <p:spPr>
          <a:xfrm>
            <a:off x="10001475" y="15113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2" name="Textplatzhalter 3"/>
          <p:cNvSpPr>
            <a:spLocks noGrp="1"/>
          </p:cNvSpPr>
          <p:nvPr>
            <p:ph type="body" sz="quarter" idx="31" hasCustomPrompt="1"/>
          </p:nvPr>
        </p:nvSpPr>
        <p:spPr>
          <a:xfrm>
            <a:off x="10001475" y="52526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3" name="Textplatzhalter 3"/>
          <p:cNvSpPr>
            <a:spLocks noGrp="1"/>
          </p:cNvSpPr>
          <p:nvPr>
            <p:ph type="body" sz="quarter" idx="32" hasCustomPrompt="1"/>
          </p:nvPr>
        </p:nvSpPr>
        <p:spPr>
          <a:xfrm>
            <a:off x="10001475" y="40055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4" name="Textplatzhalter 3"/>
          <p:cNvSpPr>
            <a:spLocks noGrp="1"/>
          </p:cNvSpPr>
          <p:nvPr>
            <p:ph type="body" sz="quarter" idx="33" hasCustomPrompt="1"/>
          </p:nvPr>
        </p:nvSpPr>
        <p:spPr>
          <a:xfrm>
            <a:off x="10001475" y="2758401"/>
            <a:ext cx="1800000" cy="1173600"/>
          </a:xfrm>
        </p:spPr>
        <p:txBody>
          <a:bodyPr anchor="ctr" anchorCtr="0"/>
          <a:lstStyle>
            <a:lvl1pPr marL="0" indent="0" algn="l">
              <a:lnSpc>
                <a:spcPct val="100000"/>
              </a:lnSpc>
              <a:spcAft>
                <a:spcPts val="0"/>
              </a:spcAft>
              <a:buFont typeface="Arial" panose="020B0604020202020204" pitchFamily="34" charset="0"/>
              <a:buNone/>
              <a:defRPr sz="2000"/>
            </a:lvl1pPr>
            <a:lvl2pPr marL="0" indent="0" algn="l">
              <a:lnSpc>
                <a:spcPct val="100000"/>
              </a:lnSpc>
              <a:spcAft>
                <a:spcPts val="0"/>
              </a:spcAft>
              <a:buNone/>
              <a:defRPr sz="1333"/>
            </a:lvl2pPr>
            <a:lvl3pPr marL="0" indent="0" algn="l">
              <a:lnSpc>
                <a:spcPct val="100000"/>
              </a:lnSpc>
              <a:spcAft>
                <a:spcPts val="0"/>
              </a:spcAft>
              <a:buNone/>
              <a:defRPr sz="1333"/>
            </a:lvl3pPr>
            <a:lvl4pPr marL="0" indent="0" algn="l">
              <a:lnSpc>
                <a:spcPct val="100000"/>
              </a:lnSpc>
              <a:spcAft>
                <a:spcPts val="0"/>
              </a:spcAft>
              <a:buNone/>
              <a:defRPr sz="1333"/>
            </a:lvl4pPr>
            <a:lvl5pPr marL="0" indent="0" algn="l">
              <a:lnSpc>
                <a:spcPct val="100000"/>
              </a:lnSpc>
              <a:spcAft>
                <a:spcPts val="0"/>
              </a:spcAft>
              <a:buNone/>
              <a:defRPr sz="1333"/>
            </a:lvl5pPr>
            <a:lvl6pPr marL="0" indent="0" algn="l">
              <a:lnSpc>
                <a:spcPct val="100000"/>
              </a:lnSpc>
              <a:spcAft>
                <a:spcPts val="0"/>
              </a:spcAft>
              <a:buNone/>
              <a:defRPr sz="1333"/>
            </a:lvl6pPr>
            <a:lvl7pPr marL="0" indent="0" algn="l">
              <a:lnSpc>
                <a:spcPct val="100000"/>
              </a:lnSpc>
              <a:spcAft>
                <a:spcPts val="0"/>
              </a:spcAft>
              <a:buNone/>
              <a:defRPr sz="1333"/>
            </a:lvl7pPr>
            <a:lvl8pPr marL="0" indent="0" algn="l">
              <a:lnSpc>
                <a:spcPct val="100000"/>
              </a:lnSpc>
              <a:spcAft>
                <a:spcPts val="0"/>
              </a:spcAft>
              <a:buNone/>
              <a:defRPr sz="1333"/>
            </a:lvl8pPr>
            <a:lvl9pPr marL="0" indent="0" algn="l">
              <a:lnSpc>
                <a:spcPct val="100000"/>
              </a:lnSpc>
              <a:spcAft>
                <a:spcPts val="0"/>
              </a:spcAft>
              <a:buNone/>
              <a:defRPr sz="1333"/>
            </a:lvl9pPr>
          </a:lstStyle>
          <a:p>
            <a:pPr lvl="0"/>
            <a:r>
              <a:rPr lang="de-DE" noProof="0" dirty="0" smtClean="0"/>
              <a:t>Text in CorpoS in 15 pt. einfügen // für kleineren Text: Start // Absatz // Listenebene erhöhen</a:t>
            </a:r>
          </a:p>
        </p:txBody>
      </p:sp>
      <p:sp>
        <p:nvSpPr>
          <p:cNvPr id="95" name="Bildplatzhalter 8"/>
          <p:cNvSpPr>
            <a:spLocks noGrp="1" noChangeAspect="1"/>
          </p:cNvSpPr>
          <p:nvPr>
            <p:ph type="pic" sz="quarter" idx="11" hasCustomPrompt="1"/>
          </p:nvPr>
        </p:nvSpPr>
        <p:spPr bwMode="gray">
          <a:xfrm>
            <a:off x="8198671" y="15113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6" name="Bildplatzhalter 8"/>
          <p:cNvSpPr>
            <a:spLocks noGrp="1" noChangeAspect="1"/>
          </p:cNvSpPr>
          <p:nvPr>
            <p:ph type="pic" sz="quarter" idx="17" hasCustomPrompt="1"/>
          </p:nvPr>
        </p:nvSpPr>
        <p:spPr bwMode="gray">
          <a:xfrm>
            <a:off x="8198671" y="40055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7" name="Bildplatzhalter 8"/>
          <p:cNvSpPr>
            <a:spLocks noGrp="1" noChangeAspect="1"/>
          </p:cNvSpPr>
          <p:nvPr>
            <p:ph type="pic" sz="quarter" idx="18" hasCustomPrompt="1"/>
          </p:nvPr>
        </p:nvSpPr>
        <p:spPr bwMode="gray">
          <a:xfrm>
            <a:off x="8198671" y="27584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8" name="Bildplatzhalter 8"/>
          <p:cNvSpPr>
            <a:spLocks noGrp="1" noChangeAspect="1"/>
          </p:cNvSpPr>
          <p:nvPr>
            <p:ph type="pic" sz="quarter" idx="29" hasCustomPrompt="1"/>
          </p:nvPr>
        </p:nvSpPr>
        <p:spPr bwMode="gray">
          <a:xfrm>
            <a:off x="8198671" y="52526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9" name="Bildplatzhalter 8"/>
          <p:cNvSpPr>
            <a:spLocks noGrp="1" noChangeAspect="1"/>
          </p:cNvSpPr>
          <p:nvPr>
            <p:ph type="pic" sz="quarter" idx="10" hasCustomPrompt="1"/>
          </p:nvPr>
        </p:nvSpPr>
        <p:spPr bwMode="gray">
          <a:xfrm>
            <a:off x="2304000" y="15113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Bildplatzhalter 8"/>
          <p:cNvSpPr>
            <a:spLocks noGrp="1" noChangeAspect="1"/>
          </p:cNvSpPr>
          <p:nvPr>
            <p:ph type="pic" sz="quarter" idx="12" hasCustomPrompt="1"/>
          </p:nvPr>
        </p:nvSpPr>
        <p:spPr bwMode="gray">
          <a:xfrm>
            <a:off x="2304000" y="40055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2" name="Bildplatzhalter 8"/>
          <p:cNvSpPr>
            <a:spLocks noGrp="1" noChangeAspect="1"/>
          </p:cNvSpPr>
          <p:nvPr>
            <p:ph type="pic" sz="quarter" idx="14" hasCustomPrompt="1"/>
          </p:nvPr>
        </p:nvSpPr>
        <p:spPr bwMode="gray">
          <a:xfrm>
            <a:off x="2304000" y="27584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8" name="Bildplatzhalter 8"/>
          <p:cNvSpPr>
            <a:spLocks noGrp="1" noChangeAspect="1"/>
          </p:cNvSpPr>
          <p:nvPr>
            <p:ph type="pic" sz="quarter" idx="28" hasCustomPrompt="1"/>
          </p:nvPr>
        </p:nvSpPr>
        <p:spPr bwMode="gray">
          <a:xfrm>
            <a:off x="2304000" y="5252601"/>
            <a:ext cx="1692005" cy="1173600"/>
          </a:xfrm>
          <a:solidFill>
            <a:schemeClr val="accent6"/>
          </a:solidFill>
          <a:ln w="3175">
            <a:noFill/>
            <a:miter lim="800000"/>
          </a:ln>
        </p:spPr>
        <p:txBody>
          <a:bodyPr/>
          <a:lstStyle>
            <a:lvl1pPr algn="ctr">
              <a:lnSpc>
                <a:spcPct val="100000"/>
              </a:lnSpc>
              <a:spcAft>
                <a:spcPts val="0"/>
              </a:spcAft>
              <a:defRPr sz="2000">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cxnSp>
        <p:nvCxnSpPr>
          <p:cNvPr id="109" name="Gerade Verbindung 53"/>
          <p:cNvCxnSpPr>
            <a:stCxn id="99" idx="3"/>
            <a:endCxn id="66" idx="1"/>
          </p:cNvCxnSpPr>
          <p:nvPr userDrawn="1"/>
        </p:nvCxnSpPr>
        <p:spPr>
          <a:xfrm>
            <a:off x="3996005" y="2098101"/>
            <a:ext cx="483171"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0" name="Gerade Verbindung 54"/>
          <p:cNvCxnSpPr>
            <a:stCxn id="102" idx="3"/>
            <a:endCxn id="67" idx="1"/>
          </p:cNvCxnSpPr>
          <p:nvPr userDrawn="1"/>
        </p:nvCxnSpPr>
        <p:spPr>
          <a:xfrm>
            <a:off x="3996005" y="3345201"/>
            <a:ext cx="483171"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1" name="Gerade Verbindung 55"/>
          <p:cNvCxnSpPr>
            <a:stCxn id="95" idx="1"/>
            <a:endCxn id="86" idx="3"/>
          </p:cNvCxnSpPr>
          <p:nvPr userDrawn="1"/>
        </p:nvCxnSpPr>
        <p:spPr>
          <a:xfrm flipH="1">
            <a:off x="7719182" y="2098101"/>
            <a:ext cx="479495"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2" name="Gerade Verbindung 56"/>
          <p:cNvCxnSpPr>
            <a:stCxn id="70" idx="3"/>
            <a:endCxn id="97" idx="1"/>
          </p:cNvCxnSpPr>
          <p:nvPr userDrawn="1"/>
        </p:nvCxnSpPr>
        <p:spPr>
          <a:xfrm>
            <a:off x="7719182" y="3345201"/>
            <a:ext cx="479495"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3" name="Gerade Verbindung 57"/>
          <p:cNvCxnSpPr>
            <a:stCxn id="71" idx="3"/>
            <a:endCxn id="96" idx="1"/>
          </p:cNvCxnSpPr>
          <p:nvPr userDrawn="1"/>
        </p:nvCxnSpPr>
        <p:spPr>
          <a:xfrm>
            <a:off x="7719182" y="4592301"/>
            <a:ext cx="479495"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4" name="Gerade Verbindung 58"/>
          <p:cNvCxnSpPr>
            <a:stCxn id="69" idx="3"/>
            <a:endCxn id="98" idx="1"/>
          </p:cNvCxnSpPr>
          <p:nvPr userDrawn="1"/>
        </p:nvCxnSpPr>
        <p:spPr>
          <a:xfrm>
            <a:off x="7719182" y="5839401"/>
            <a:ext cx="479495"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5" name="Gerade Verbindung 59"/>
          <p:cNvCxnSpPr>
            <a:stCxn id="108" idx="3"/>
            <a:endCxn id="49" idx="1"/>
          </p:cNvCxnSpPr>
          <p:nvPr userDrawn="1"/>
        </p:nvCxnSpPr>
        <p:spPr>
          <a:xfrm>
            <a:off x="3996005" y="5839401"/>
            <a:ext cx="483171"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6" name="Gerade Verbindung 60"/>
          <p:cNvCxnSpPr>
            <a:stCxn id="100" idx="3"/>
            <a:endCxn id="68" idx="1"/>
          </p:cNvCxnSpPr>
          <p:nvPr userDrawn="1"/>
        </p:nvCxnSpPr>
        <p:spPr>
          <a:xfrm>
            <a:off x="3996005" y="4592301"/>
            <a:ext cx="483171" cy="0"/>
          </a:xfrm>
          <a:prstGeom prst="line">
            <a:avLst/>
          </a:prstGeom>
          <a:ln w="3175">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302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zwei Spalten)">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3"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5"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6"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10"/>
          <p:cNvSpPr>
            <a:spLocks noGrp="1"/>
          </p:cNvSpPr>
          <p:nvPr>
            <p:ph type="body" sz="quarter" idx="20" hasCustomPrompt="1"/>
          </p:nvPr>
        </p:nvSpPr>
        <p:spPr>
          <a:xfrm>
            <a:off x="396001" y="1511300"/>
            <a:ext cx="11404800" cy="4140000"/>
          </a:xfrm>
        </p:spPr>
        <p:txBody>
          <a:bodyPr numCol="2" spcCol="244765"/>
          <a:lstStyle>
            <a:lvl1pPr marL="575904" indent="-575904">
              <a:buFont typeface="+mj-lt"/>
              <a:buAutoNum type="arabicPeriod"/>
              <a:defRPr baseline="0"/>
            </a:lvl1pPr>
            <a:lvl2pPr marL="1151809" indent="-575904">
              <a:buFont typeface="+mj-lt"/>
              <a:buAutoNum type="alphaLcPeriod"/>
              <a:defRPr/>
            </a:lvl2pPr>
            <a:lvl3pPr marL="1151809" indent="-575904">
              <a:buFont typeface="+mj-lt"/>
              <a:buAutoNum type="alphaLcPeriod"/>
              <a:defRPr sz="2667"/>
            </a:lvl3pPr>
            <a:lvl4pPr marL="1151809" indent="-575904">
              <a:buFont typeface="+mj-lt"/>
              <a:buAutoNum type="alphaLcPeriod"/>
              <a:defRPr sz="2667"/>
            </a:lvl4pPr>
            <a:lvl5pPr marL="1151809" indent="-575904">
              <a:buFont typeface="+mj-lt"/>
              <a:buAutoNum type="alphaLcPeriod"/>
              <a:defRPr sz="2667"/>
            </a:lvl5pPr>
            <a:lvl6pPr marL="1151809" indent="-575904">
              <a:buFont typeface="+mj-lt"/>
              <a:buAutoNum type="alphaLcPeriod"/>
              <a:defRPr sz="2667"/>
            </a:lvl6pPr>
            <a:lvl7pPr marL="1151809" indent="-575904">
              <a:buFont typeface="+mj-lt"/>
              <a:buAutoNum type="alphaLcPeriod"/>
              <a:defRPr sz="2667"/>
            </a:lvl7pPr>
            <a:lvl8pPr marL="1151809" indent="-575904">
              <a:buFont typeface="+mj-lt"/>
              <a:buAutoNum type="alphaLcPeriod"/>
              <a:defRPr sz="2667"/>
            </a:lvl8pPr>
            <a:lvl9pPr marL="1151809" indent="-575904">
              <a:buFont typeface="+mj-lt"/>
              <a:buAutoNum type="alphaLcPeriod"/>
              <a:defRPr sz="2667"/>
            </a:lvl9pPr>
          </a:lstStyle>
          <a:p>
            <a:pPr lvl="0"/>
            <a:r>
              <a:rPr lang="de-DE" noProof="0" dirty="0" smtClean="0"/>
              <a:t>Agenda Punkt in CorpoS (Textkörper) in 20 pt. einfügen // für Unterpunkt: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8" name="Fußzeilenplatzhalter 2"/>
          <p:cNvSpPr>
            <a:spLocks noGrp="1"/>
          </p:cNvSpPr>
          <p:nvPr>
            <p:ph type="ftr" sz="quarter" idx="21"/>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9" name="Foliennummernplatzhalter 6"/>
          <p:cNvSpPr>
            <a:spLocks noGrp="1"/>
          </p:cNvSpPr>
          <p:nvPr>
            <p:ph type="sldNum" sz="quarter" idx="22"/>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74843548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dukt Highlights">
    <p:spTree>
      <p:nvGrpSpPr>
        <p:cNvPr id="1" name=""/>
        <p:cNvGrpSpPr/>
        <p:nvPr/>
      </p:nvGrpSpPr>
      <p:grpSpPr>
        <a:xfrm>
          <a:off x="0" y="0"/>
          <a:ext cx="0" cy="0"/>
          <a:chOff x="0" y="0"/>
          <a:chExt cx="0" cy="0"/>
        </a:xfrm>
      </p:grpSpPr>
      <p:sp>
        <p:nvSpPr>
          <p:cNvPr id="42" name="Bildplatzhalter 8"/>
          <p:cNvSpPr>
            <a:spLocks noGrp="1"/>
          </p:cNvSpPr>
          <p:nvPr>
            <p:ph type="pic" sz="quarter" idx="10" hasCustomPrompt="1"/>
          </p:nvPr>
        </p:nvSpPr>
        <p:spPr bwMode="gray">
          <a:xfrm>
            <a:off x="3024337" y="2757601"/>
            <a:ext cx="6148800" cy="2421735"/>
          </a:xfrm>
          <a:solidFill>
            <a:schemeClr val="accent6"/>
          </a:solidFill>
          <a:ln w="3175">
            <a:noFill/>
            <a:miter lim="800000"/>
          </a:ln>
        </p:spPr>
        <p:txBody>
          <a:bodyPr/>
          <a:lstStyle>
            <a:lvl1pPr algn="ctr">
              <a:lnSpc>
                <a:spcPct val="100000"/>
              </a:lnSpc>
              <a:spcAft>
                <a:spcPts val="0"/>
              </a:spcAft>
              <a:defRPr sz="2667">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5"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56"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57"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58"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59"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0"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1"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11416967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ighlights">
    <p:spTree>
      <p:nvGrpSpPr>
        <p:cNvPr id="1" name=""/>
        <p:cNvGrpSpPr/>
        <p:nvPr/>
      </p:nvGrpSpPr>
      <p:grpSpPr>
        <a:xfrm>
          <a:off x="0" y="0"/>
          <a:ext cx="0" cy="0"/>
          <a:chOff x="0" y="0"/>
          <a:chExt cx="0" cy="0"/>
        </a:xfrm>
      </p:grpSpPr>
      <p:sp>
        <p:nvSpPr>
          <p:cNvPr id="26"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7"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8"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29"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30"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1"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3"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34" name="Textplatzhalter 3"/>
          <p:cNvSpPr>
            <a:spLocks noGrp="1"/>
          </p:cNvSpPr>
          <p:nvPr>
            <p:ph type="body" sz="quarter" idx="19" hasCustomPrompt="1"/>
          </p:nvPr>
        </p:nvSpPr>
        <p:spPr bwMode="gray">
          <a:xfrm>
            <a:off x="396000" y="1511301"/>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35" name="Textplatzhalter 3"/>
          <p:cNvSpPr>
            <a:spLocks noGrp="1"/>
          </p:cNvSpPr>
          <p:nvPr>
            <p:ph type="body" sz="quarter" idx="28" hasCustomPrompt="1"/>
          </p:nvPr>
        </p:nvSpPr>
        <p:spPr bwMode="gray">
          <a:xfrm>
            <a:off x="396000" y="1979419"/>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36" name="Textplatzhalter 3"/>
          <p:cNvSpPr>
            <a:spLocks noGrp="1"/>
          </p:cNvSpPr>
          <p:nvPr>
            <p:ph type="body" sz="quarter" idx="29" hasCustomPrompt="1"/>
          </p:nvPr>
        </p:nvSpPr>
        <p:spPr bwMode="gray">
          <a:xfrm>
            <a:off x="396000" y="2915651"/>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37" name="Textplatzhalter 3"/>
          <p:cNvSpPr>
            <a:spLocks noGrp="1"/>
          </p:cNvSpPr>
          <p:nvPr>
            <p:ph type="body" sz="quarter" idx="30" hasCustomPrompt="1"/>
          </p:nvPr>
        </p:nvSpPr>
        <p:spPr bwMode="gray">
          <a:xfrm>
            <a:off x="396000" y="4320000"/>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38" name="Textplatzhalter 3"/>
          <p:cNvSpPr>
            <a:spLocks noGrp="1"/>
          </p:cNvSpPr>
          <p:nvPr>
            <p:ph type="body" sz="quarter" idx="31" hasCustomPrompt="1"/>
          </p:nvPr>
        </p:nvSpPr>
        <p:spPr bwMode="gray">
          <a:xfrm>
            <a:off x="396000" y="2447535"/>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39" name="Textplatzhalter 3"/>
          <p:cNvSpPr>
            <a:spLocks noGrp="1"/>
          </p:cNvSpPr>
          <p:nvPr>
            <p:ph type="body" sz="quarter" idx="32" hasCustomPrompt="1"/>
          </p:nvPr>
        </p:nvSpPr>
        <p:spPr bwMode="gray">
          <a:xfrm>
            <a:off x="396000" y="3851887"/>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40" name="Textplatzhalter 3"/>
          <p:cNvSpPr>
            <a:spLocks noGrp="1"/>
          </p:cNvSpPr>
          <p:nvPr>
            <p:ph type="body" sz="quarter" idx="33" hasCustomPrompt="1"/>
          </p:nvPr>
        </p:nvSpPr>
        <p:spPr bwMode="gray">
          <a:xfrm>
            <a:off x="396000" y="3383769"/>
            <a:ext cx="3754800" cy="396000"/>
          </a:xfrm>
          <a:solidFill>
            <a:schemeClr val="tx2"/>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41" name="Bildplatzhalter 8"/>
          <p:cNvSpPr>
            <a:spLocks noGrp="1"/>
          </p:cNvSpPr>
          <p:nvPr>
            <p:ph type="pic" sz="quarter" idx="10" hasCustomPrompt="1"/>
          </p:nvPr>
        </p:nvSpPr>
        <p:spPr bwMode="gray">
          <a:xfrm>
            <a:off x="4222800" y="1511301"/>
            <a:ext cx="7578675" cy="32047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Tree>
    <p:extLst>
      <p:ext uri="{BB962C8B-B14F-4D97-AF65-F5344CB8AC3E}">
        <p14:creationId xmlns:p14="http://schemas.microsoft.com/office/powerpoint/2010/main" val="270393801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 Bilder mit Beschriftung">
    <p:spTree>
      <p:nvGrpSpPr>
        <p:cNvPr id="1" name=""/>
        <p:cNvGrpSpPr/>
        <p:nvPr/>
      </p:nvGrpSpPr>
      <p:grpSpPr>
        <a:xfrm>
          <a:off x="0" y="0"/>
          <a:ext cx="0" cy="0"/>
          <a:chOff x="0" y="0"/>
          <a:chExt cx="0" cy="0"/>
        </a:xfrm>
      </p:grpSpPr>
      <p:sp>
        <p:nvSpPr>
          <p:cNvPr id="57"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58"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59"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60"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61" name="Bildplatzhalter 8"/>
          <p:cNvSpPr>
            <a:spLocks noGrp="1"/>
          </p:cNvSpPr>
          <p:nvPr>
            <p:ph type="pic" sz="quarter" idx="10" hasCustomPrompt="1"/>
          </p:nvPr>
        </p:nvSpPr>
        <p:spPr bwMode="gray">
          <a:xfrm>
            <a:off x="396000" y="1512000"/>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2" name="Bildplatzhalter 8"/>
          <p:cNvSpPr>
            <a:spLocks noGrp="1"/>
          </p:cNvSpPr>
          <p:nvPr>
            <p:ph type="pic" sz="quarter" idx="11" hasCustomPrompt="1"/>
          </p:nvPr>
        </p:nvSpPr>
        <p:spPr bwMode="gray">
          <a:xfrm>
            <a:off x="396000" y="4044227"/>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3" name="Bildplatzhalter 8"/>
          <p:cNvSpPr>
            <a:spLocks noGrp="1"/>
          </p:cNvSpPr>
          <p:nvPr>
            <p:ph type="pic" sz="quarter" idx="12" hasCustomPrompt="1"/>
          </p:nvPr>
        </p:nvSpPr>
        <p:spPr bwMode="gray">
          <a:xfrm>
            <a:off x="8046676" y="1512000"/>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4" name="Bildplatzhalter 8"/>
          <p:cNvSpPr>
            <a:spLocks noGrp="1"/>
          </p:cNvSpPr>
          <p:nvPr>
            <p:ph type="pic" sz="quarter" idx="17" hasCustomPrompt="1"/>
          </p:nvPr>
        </p:nvSpPr>
        <p:spPr bwMode="gray">
          <a:xfrm>
            <a:off x="8046676" y="4044227"/>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5" name="Bildplatzhalter 8"/>
          <p:cNvSpPr>
            <a:spLocks noGrp="1"/>
          </p:cNvSpPr>
          <p:nvPr>
            <p:ph type="pic" sz="quarter" idx="14" hasCustomPrompt="1"/>
          </p:nvPr>
        </p:nvSpPr>
        <p:spPr bwMode="gray">
          <a:xfrm>
            <a:off x="4221337" y="1512000"/>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6" name="Bildplatzhalter 8"/>
          <p:cNvSpPr>
            <a:spLocks noGrp="1"/>
          </p:cNvSpPr>
          <p:nvPr>
            <p:ph type="pic" sz="quarter" idx="18" hasCustomPrompt="1"/>
          </p:nvPr>
        </p:nvSpPr>
        <p:spPr bwMode="gray">
          <a:xfrm>
            <a:off x="4221337" y="4044227"/>
            <a:ext cx="37548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67" name="Textplatzhalter 3"/>
          <p:cNvSpPr>
            <a:spLocks noGrp="1"/>
          </p:cNvSpPr>
          <p:nvPr>
            <p:ph type="body" sz="quarter" idx="19" hasCustomPrompt="1"/>
          </p:nvPr>
        </p:nvSpPr>
        <p:spPr>
          <a:xfrm>
            <a:off x="395999" y="3501248"/>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68" name="Textplatzhalter 3"/>
          <p:cNvSpPr>
            <a:spLocks noGrp="1"/>
          </p:cNvSpPr>
          <p:nvPr>
            <p:ph type="body" sz="quarter" idx="20" hasCustomPrompt="1"/>
          </p:nvPr>
        </p:nvSpPr>
        <p:spPr>
          <a:xfrm>
            <a:off x="396001"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69" name="Textplatzhalter 3"/>
          <p:cNvSpPr>
            <a:spLocks noGrp="1"/>
          </p:cNvSpPr>
          <p:nvPr>
            <p:ph type="body" sz="quarter" idx="21" hasCustomPrompt="1"/>
          </p:nvPr>
        </p:nvSpPr>
        <p:spPr>
          <a:xfrm>
            <a:off x="4221337" y="3501248"/>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70" name="Textplatzhalter 3"/>
          <p:cNvSpPr>
            <a:spLocks noGrp="1"/>
          </p:cNvSpPr>
          <p:nvPr>
            <p:ph type="body" sz="quarter" idx="22" hasCustomPrompt="1"/>
          </p:nvPr>
        </p:nvSpPr>
        <p:spPr>
          <a:xfrm>
            <a:off x="8046676" y="3501248"/>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71" name="Textplatzhalter 3"/>
          <p:cNvSpPr>
            <a:spLocks noGrp="1"/>
          </p:cNvSpPr>
          <p:nvPr>
            <p:ph type="body" sz="quarter" idx="23" hasCustomPrompt="1"/>
          </p:nvPr>
        </p:nvSpPr>
        <p:spPr>
          <a:xfrm>
            <a:off x="4221337"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72" name="Textplatzhalter 3"/>
          <p:cNvSpPr>
            <a:spLocks noGrp="1"/>
          </p:cNvSpPr>
          <p:nvPr>
            <p:ph type="body" sz="quarter" idx="24" hasCustomPrompt="1"/>
          </p:nvPr>
        </p:nvSpPr>
        <p:spPr>
          <a:xfrm>
            <a:off x="8046676" y="603098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73"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74"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75"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294811937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Bilder mit Beschriftung">
    <p:spTree>
      <p:nvGrpSpPr>
        <p:cNvPr id="1" name=""/>
        <p:cNvGrpSpPr/>
        <p:nvPr/>
      </p:nvGrpSpPr>
      <p:grpSpPr>
        <a:xfrm>
          <a:off x="0" y="0"/>
          <a:ext cx="0" cy="0"/>
          <a:chOff x="0" y="0"/>
          <a:chExt cx="0" cy="0"/>
        </a:xfrm>
      </p:grpSpPr>
      <p:sp>
        <p:nvSpPr>
          <p:cNvPr id="24"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1"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32"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33"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34" name="Bildplatzhalter 8"/>
          <p:cNvSpPr>
            <a:spLocks noGrp="1"/>
          </p:cNvSpPr>
          <p:nvPr>
            <p:ph type="pic" sz="quarter" idx="10" hasCustomPrompt="1"/>
          </p:nvPr>
        </p:nvSpPr>
        <p:spPr bwMode="gray">
          <a:xfrm>
            <a:off x="396000" y="1512000"/>
            <a:ext cx="3754800" cy="37548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5" name="Bildplatzhalter 8"/>
          <p:cNvSpPr>
            <a:spLocks noGrp="1"/>
          </p:cNvSpPr>
          <p:nvPr>
            <p:ph type="pic" sz="quarter" idx="12" hasCustomPrompt="1"/>
          </p:nvPr>
        </p:nvSpPr>
        <p:spPr bwMode="gray">
          <a:xfrm>
            <a:off x="8046676" y="1512000"/>
            <a:ext cx="3754800" cy="37548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6" name="Bildplatzhalter 8"/>
          <p:cNvSpPr>
            <a:spLocks noGrp="1"/>
          </p:cNvSpPr>
          <p:nvPr>
            <p:ph type="pic" sz="quarter" idx="14" hasCustomPrompt="1"/>
          </p:nvPr>
        </p:nvSpPr>
        <p:spPr bwMode="gray">
          <a:xfrm>
            <a:off x="4221337" y="1512000"/>
            <a:ext cx="3754800" cy="37548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7" name="Textplatzhalter 3"/>
          <p:cNvSpPr>
            <a:spLocks noGrp="1"/>
          </p:cNvSpPr>
          <p:nvPr>
            <p:ph type="body" sz="quarter" idx="19" hasCustomPrompt="1"/>
          </p:nvPr>
        </p:nvSpPr>
        <p:spPr>
          <a:xfrm>
            <a:off x="395999"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8" name="Textplatzhalter 3"/>
          <p:cNvSpPr>
            <a:spLocks noGrp="1"/>
          </p:cNvSpPr>
          <p:nvPr>
            <p:ph type="body" sz="quarter" idx="21" hasCustomPrompt="1"/>
          </p:nvPr>
        </p:nvSpPr>
        <p:spPr>
          <a:xfrm>
            <a:off x="4221337"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9" name="Textplatzhalter 3"/>
          <p:cNvSpPr>
            <a:spLocks noGrp="1"/>
          </p:cNvSpPr>
          <p:nvPr>
            <p:ph type="body" sz="quarter" idx="22" hasCustomPrompt="1"/>
          </p:nvPr>
        </p:nvSpPr>
        <p:spPr>
          <a:xfrm>
            <a:off x="8046676" y="5313600"/>
            <a:ext cx="37548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0" name="Textplatzhalter 3"/>
          <p:cNvSpPr>
            <a:spLocks noGrp="1"/>
          </p:cNvSpPr>
          <p:nvPr>
            <p:ph type="body" sz="quarter" idx="25"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1" name="Textplatzhalter 3"/>
          <p:cNvSpPr>
            <a:spLocks noGrp="1"/>
          </p:cNvSpPr>
          <p:nvPr>
            <p:ph type="body" sz="quarter" idx="26"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2" name="Textplatzhalter 3"/>
          <p:cNvSpPr>
            <a:spLocks noGrp="1"/>
          </p:cNvSpPr>
          <p:nvPr>
            <p:ph type="body" sz="quarter" idx="2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42606977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Bilder mit Beschriftung">
    <p:spTree>
      <p:nvGrpSpPr>
        <p:cNvPr id="1" name=""/>
        <p:cNvGrpSpPr/>
        <p:nvPr/>
      </p:nvGrpSpPr>
      <p:grpSpPr>
        <a:xfrm>
          <a:off x="0" y="0"/>
          <a:ext cx="0" cy="0"/>
          <a:chOff x="0" y="0"/>
          <a:chExt cx="0" cy="0"/>
        </a:xfrm>
      </p:grpSpPr>
      <p:sp>
        <p:nvSpPr>
          <p:cNvPr id="30"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1"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32"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33"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34" name="Bildplatzhalter 8"/>
          <p:cNvSpPr>
            <a:spLocks noGrp="1"/>
          </p:cNvSpPr>
          <p:nvPr>
            <p:ph type="pic" sz="quarter" idx="10" hasCustomPrompt="1"/>
          </p:nvPr>
        </p:nvSpPr>
        <p:spPr bwMode="gray">
          <a:xfrm>
            <a:off x="396005" y="1512000"/>
            <a:ext cx="56663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5" name="Bildplatzhalter 8"/>
          <p:cNvSpPr>
            <a:spLocks noGrp="1"/>
          </p:cNvSpPr>
          <p:nvPr>
            <p:ph type="pic" sz="quarter" idx="11" hasCustomPrompt="1"/>
          </p:nvPr>
        </p:nvSpPr>
        <p:spPr bwMode="gray">
          <a:xfrm>
            <a:off x="396005" y="4044227"/>
            <a:ext cx="56663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6" name="Textplatzhalter 3"/>
          <p:cNvSpPr>
            <a:spLocks noGrp="1"/>
          </p:cNvSpPr>
          <p:nvPr>
            <p:ph type="body" sz="quarter" idx="19" hasCustomPrompt="1"/>
          </p:nvPr>
        </p:nvSpPr>
        <p:spPr>
          <a:xfrm>
            <a:off x="396005" y="3501248"/>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7" name="Textplatzhalter 3"/>
          <p:cNvSpPr>
            <a:spLocks noGrp="1"/>
          </p:cNvSpPr>
          <p:nvPr>
            <p:ph type="body" sz="quarter" idx="20" hasCustomPrompt="1"/>
          </p:nvPr>
        </p:nvSpPr>
        <p:spPr>
          <a:xfrm>
            <a:off x="396005" y="6030980"/>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38" name="Bildplatzhalter 8"/>
          <p:cNvSpPr>
            <a:spLocks noGrp="1"/>
          </p:cNvSpPr>
          <p:nvPr>
            <p:ph type="pic" sz="quarter" idx="25" hasCustomPrompt="1"/>
          </p:nvPr>
        </p:nvSpPr>
        <p:spPr bwMode="gray">
          <a:xfrm>
            <a:off x="6135082" y="1511300"/>
            <a:ext cx="56663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9" name="Bildplatzhalter 8"/>
          <p:cNvSpPr>
            <a:spLocks noGrp="1"/>
          </p:cNvSpPr>
          <p:nvPr>
            <p:ph type="pic" sz="quarter" idx="26" hasCustomPrompt="1"/>
          </p:nvPr>
        </p:nvSpPr>
        <p:spPr bwMode="gray">
          <a:xfrm>
            <a:off x="6135082" y="4043527"/>
            <a:ext cx="5666399"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0" name="Textplatzhalter 3"/>
          <p:cNvSpPr>
            <a:spLocks noGrp="1"/>
          </p:cNvSpPr>
          <p:nvPr>
            <p:ph type="body" sz="quarter" idx="27" hasCustomPrompt="1"/>
          </p:nvPr>
        </p:nvSpPr>
        <p:spPr>
          <a:xfrm>
            <a:off x="6135082" y="3500548"/>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1" name="Textplatzhalter 3"/>
          <p:cNvSpPr>
            <a:spLocks noGrp="1"/>
          </p:cNvSpPr>
          <p:nvPr>
            <p:ph type="body" sz="quarter" idx="28" hasCustomPrompt="1"/>
          </p:nvPr>
        </p:nvSpPr>
        <p:spPr>
          <a:xfrm>
            <a:off x="6135082" y="6030280"/>
            <a:ext cx="5666399"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2"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3"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4"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179176946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 Bilder mit Beschriftung">
    <p:spTree>
      <p:nvGrpSpPr>
        <p:cNvPr id="1" name=""/>
        <p:cNvGrpSpPr/>
        <p:nvPr/>
      </p:nvGrpSpPr>
      <p:grpSpPr>
        <a:xfrm>
          <a:off x="0" y="0"/>
          <a:ext cx="0" cy="0"/>
          <a:chOff x="0" y="0"/>
          <a:chExt cx="0" cy="0"/>
        </a:xfrm>
      </p:grpSpPr>
      <p:sp>
        <p:nvSpPr>
          <p:cNvPr id="38"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39"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40" name="Fußzeilenplatzhalter 4"/>
          <p:cNvSpPr>
            <a:spLocks noGrp="1"/>
          </p:cNvSpPr>
          <p:nvPr>
            <p:ph type="ftr" sz="quarter" idx="15"/>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41" name="Foliennummernplatzhalter 5"/>
          <p:cNvSpPr>
            <a:spLocks noGrp="1"/>
          </p:cNvSpPr>
          <p:nvPr>
            <p:ph type="sldNum" sz="quarter" idx="16"/>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42" name="Bildplatzhalter 8"/>
          <p:cNvSpPr>
            <a:spLocks noGrp="1"/>
          </p:cNvSpPr>
          <p:nvPr>
            <p:ph type="pic" sz="quarter" idx="10" hasCustomPrompt="1"/>
          </p:nvPr>
        </p:nvSpPr>
        <p:spPr bwMode="gray">
          <a:xfrm>
            <a:off x="396000" y="1512000"/>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3" name="Bildplatzhalter 8"/>
          <p:cNvSpPr>
            <a:spLocks noGrp="1"/>
          </p:cNvSpPr>
          <p:nvPr>
            <p:ph type="pic" sz="quarter" idx="11" hasCustomPrompt="1"/>
          </p:nvPr>
        </p:nvSpPr>
        <p:spPr bwMode="gray">
          <a:xfrm>
            <a:off x="396000" y="4044227"/>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4" name="Textplatzhalter 3"/>
          <p:cNvSpPr>
            <a:spLocks noGrp="1"/>
          </p:cNvSpPr>
          <p:nvPr>
            <p:ph type="body" sz="quarter" idx="19" hasCustomPrompt="1"/>
          </p:nvPr>
        </p:nvSpPr>
        <p:spPr>
          <a:xfrm>
            <a:off x="396000" y="35012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5" name="Textplatzhalter 3"/>
          <p:cNvSpPr>
            <a:spLocks noGrp="1"/>
          </p:cNvSpPr>
          <p:nvPr>
            <p:ph type="body" sz="quarter" idx="20" hasCustomPrompt="1"/>
          </p:nvPr>
        </p:nvSpPr>
        <p:spPr>
          <a:xfrm>
            <a:off x="396001" y="60309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6" name="Bildplatzhalter 8"/>
          <p:cNvSpPr>
            <a:spLocks noGrp="1"/>
          </p:cNvSpPr>
          <p:nvPr>
            <p:ph type="pic" sz="quarter" idx="25" hasCustomPrompt="1"/>
          </p:nvPr>
        </p:nvSpPr>
        <p:spPr bwMode="gray">
          <a:xfrm>
            <a:off x="6134849" y="1511300"/>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7" name="Bildplatzhalter 8"/>
          <p:cNvSpPr>
            <a:spLocks noGrp="1"/>
          </p:cNvSpPr>
          <p:nvPr>
            <p:ph type="pic" sz="quarter" idx="26" hasCustomPrompt="1"/>
          </p:nvPr>
        </p:nvSpPr>
        <p:spPr bwMode="gray">
          <a:xfrm>
            <a:off x="6134849" y="4043527"/>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8" name="Textplatzhalter 3"/>
          <p:cNvSpPr>
            <a:spLocks noGrp="1"/>
          </p:cNvSpPr>
          <p:nvPr>
            <p:ph type="body" sz="quarter" idx="27" hasCustomPrompt="1"/>
          </p:nvPr>
        </p:nvSpPr>
        <p:spPr>
          <a:xfrm>
            <a:off x="6134849" y="35005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49" name="Textplatzhalter 3"/>
          <p:cNvSpPr>
            <a:spLocks noGrp="1"/>
          </p:cNvSpPr>
          <p:nvPr>
            <p:ph type="body" sz="quarter" idx="28" hasCustomPrompt="1"/>
          </p:nvPr>
        </p:nvSpPr>
        <p:spPr>
          <a:xfrm>
            <a:off x="6134851"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0" name="Bildplatzhalter 8"/>
          <p:cNvSpPr>
            <a:spLocks noGrp="1"/>
          </p:cNvSpPr>
          <p:nvPr>
            <p:ph type="pic" sz="quarter" idx="29" hasCustomPrompt="1"/>
          </p:nvPr>
        </p:nvSpPr>
        <p:spPr bwMode="gray">
          <a:xfrm>
            <a:off x="3265425" y="1511300"/>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1" name="Bildplatzhalter 8"/>
          <p:cNvSpPr>
            <a:spLocks noGrp="1"/>
          </p:cNvSpPr>
          <p:nvPr>
            <p:ph type="pic" sz="quarter" idx="30" hasCustomPrompt="1"/>
          </p:nvPr>
        </p:nvSpPr>
        <p:spPr bwMode="gray">
          <a:xfrm>
            <a:off x="3265425" y="4043527"/>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2" name="Textplatzhalter 3"/>
          <p:cNvSpPr>
            <a:spLocks noGrp="1"/>
          </p:cNvSpPr>
          <p:nvPr>
            <p:ph type="body" sz="quarter" idx="31" hasCustomPrompt="1"/>
          </p:nvPr>
        </p:nvSpPr>
        <p:spPr>
          <a:xfrm>
            <a:off x="3265425" y="35005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3" name="Textplatzhalter 3"/>
          <p:cNvSpPr>
            <a:spLocks noGrp="1"/>
          </p:cNvSpPr>
          <p:nvPr>
            <p:ph type="body" sz="quarter" idx="32" hasCustomPrompt="1"/>
          </p:nvPr>
        </p:nvSpPr>
        <p:spPr>
          <a:xfrm>
            <a:off x="3265427"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4" name="Bildplatzhalter 8"/>
          <p:cNvSpPr>
            <a:spLocks noGrp="1"/>
          </p:cNvSpPr>
          <p:nvPr>
            <p:ph type="pic" sz="quarter" idx="33" hasCustomPrompt="1"/>
          </p:nvPr>
        </p:nvSpPr>
        <p:spPr bwMode="gray">
          <a:xfrm>
            <a:off x="9004275" y="1511300"/>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5" name="Bildplatzhalter 8"/>
          <p:cNvSpPr>
            <a:spLocks noGrp="1"/>
          </p:cNvSpPr>
          <p:nvPr>
            <p:ph type="pic" sz="quarter" idx="34" hasCustomPrompt="1"/>
          </p:nvPr>
        </p:nvSpPr>
        <p:spPr bwMode="gray">
          <a:xfrm>
            <a:off x="9004275" y="4043527"/>
            <a:ext cx="2797200" cy="1944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56" name="Textplatzhalter 3"/>
          <p:cNvSpPr>
            <a:spLocks noGrp="1"/>
          </p:cNvSpPr>
          <p:nvPr>
            <p:ph type="body" sz="quarter" idx="35" hasCustomPrompt="1"/>
          </p:nvPr>
        </p:nvSpPr>
        <p:spPr>
          <a:xfrm>
            <a:off x="9004275" y="3500548"/>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7" name="Textplatzhalter 3"/>
          <p:cNvSpPr>
            <a:spLocks noGrp="1"/>
          </p:cNvSpPr>
          <p:nvPr>
            <p:ph type="body" sz="quarter" idx="36" hasCustomPrompt="1"/>
          </p:nvPr>
        </p:nvSpPr>
        <p:spPr>
          <a:xfrm>
            <a:off x="9004275" y="6030280"/>
            <a:ext cx="2797200" cy="324000"/>
          </a:xfrm>
        </p:spPr>
        <p:txBody>
          <a:bodyPr/>
          <a:lstStyle>
            <a:lvl1pPr marL="0" indent="0">
              <a:lnSpc>
                <a:spcPct val="100000"/>
              </a:lnSpc>
              <a:spcAft>
                <a:spcPts val="0"/>
              </a:spcAft>
              <a:buFont typeface="Arial" panose="020B0604020202020204" pitchFamily="34" charset="0"/>
              <a:buNone/>
              <a:defRPr sz="200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de-DE" noProof="0" dirty="0" smtClean="0"/>
              <a:t>Bildunterschrift CorpoS 15 pt.</a:t>
            </a:r>
          </a:p>
        </p:txBody>
      </p:sp>
      <p:sp>
        <p:nvSpPr>
          <p:cNvPr id="58"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9"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60"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12165748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ultiPictures mit Textanmerkung 3">
    <p:spTree>
      <p:nvGrpSpPr>
        <p:cNvPr id="1" name=""/>
        <p:cNvGrpSpPr/>
        <p:nvPr/>
      </p:nvGrpSpPr>
      <p:grpSpPr>
        <a:xfrm>
          <a:off x="0" y="0"/>
          <a:ext cx="0" cy="0"/>
          <a:chOff x="0" y="0"/>
          <a:chExt cx="0" cy="0"/>
        </a:xfrm>
      </p:grpSpPr>
      <p:sp>
        <p:nvSpPr>
          <p:cNvPr id="11" name="Komplett" hidden="1"/>
          <p:cNvSpPr/>
          <p:nvPr userDrawn="1"/>
        </p:nvSpPr>
        <p:spPr>
          <a:xfrm>
            <a:off x="395882" y="1511767"/>
            <a:ext cx="11399452" cy="3895508"/>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64" name="Horizontal // fein" hidden="1"/>
          <p:cNvGrpSpPr/>
          <p:nvPr userDrawn="1"/>
        </p:nvGrpSpPr>
        <p:grpSpPr>
          <a:xfrm>
            <a:off x="395882" y="1511767"/>
            <a:ext cx="11399452" cy="3895508"/>
            <a:chOff x="396086" y="1511767"/>
            <a:chExt cx="11405389" cy="3895508"/>
          </a:xfrm>
        </p:grpSpPr>
        <p:sp>
          <p:nvSpPr>
            <p:cNvPr id="44" name="Links // Links"/>
            <p:cNvSpPr/>
            <p:nvPr userDrawn="1"/>
          </p:nvSpPr>
          <p:spPr>
            <a:xfrm>
              <a:off x="39608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5" name="Links // Rechts"/>
            <p:cNvSpPr/>
            <p:nvPr userDrawn="1"/>
          </p:nvSpPr>
          <p:spPr>
            <a:xfrm>
              <a:off x="230877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Rechts // Links"/>
            <p:cNvSpPr/>
            <p:nvPr userDrawn="1"/>
          </p:nvSpPr>
          <p:spPr>
            <a:xfrm>
              <a:off x="804683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Rechts // Rechts"/>
            <p:cNvSpPr/>
            <p:nvPr userDrawn="1"/>
          </p:nvSpPr>
          <p:spPr>
            <a:xfrm>
              <a:off x="995952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8" name="Mitte // Links"/>
            <p:cNvSpPr/>
            <p:nvPr userDrawn="1"/>
          </p:nvSpPr>
          <p:spPr>
            <a:xfrm>
              <a:off x="422146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9" name="Mitte // Rechts"/>
            <p:cNvSpPr/>
            <p:nvPr userDrawn="1"/>
          </p:nvSpPr>
          <p:spPr>
            <a:xfrm>
              <a:off x="613415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0" name="Links // Links"/>
            <p:cNvSpPr/>
            <p:nvPr userDrawn="1"/>
          </p:nvSpPr>
          <p:spPr>
            <a:xfrm>
              <a:off x="135243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1" name="Links // Rechts"/>
            <p:cNvSpPr/>
            <p:nvPr userDrawn="1"/>
          </p:nvSpPr>
          <p:spPr>
            <a:xfrm>
              <a:off x="326511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2" name="Rechts // Links"/>
            <p:cNvSpPr/>
            <p:nvPr userDrawn="1"/>
          </p:nvSpPr>
          <p:spPr>
            <a:xfrm>
              <a:off x="900318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3" name="Rechts // Rechts"/>
            <p:cNvSpPr/>
            <p:nvPr userDrawn="1"/>
          </p:nvSpPr>
          <p:spPr>
            <a:xfrm>
              <a:off x="10915875"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4" name="Mitte // Links"/>
            <p:cNvSpPr/>
            <p:nvPr userDrawn="1"/>
          </p:nvSpPr>
          <p:spPr>
            <a:xfrm>
              <a:off x="517780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5" name="Mitte // Rechts"/>
            <p:cNvSpPr/>
            <p:nvPr userDrawn="1"/>
          </p:nvSpPr>
          <p:spPr>
            <a:xfrm>
              <a:off x="709049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5" name="Abstand Horizontal // fein" hidden="1"/>
          <p:cNvGrpSpPr/>
          <p:nvPr userDrawn="1"/>
        </p:nvGrpSpPr>
        <p:grpSpPr>
          <a:xfrm>
            <a:off x="1280393" y="1511767"/>
            <a:ext cx="9630427" cy="3895508"/>
            <a:chOff x="1281058" y="1511767"/>
            <a:chExt cx="9635443" cy="3895508"/>
          </a:xfrm>
        </p:grpSpPr>
        <p:sp>
          <p:nvSpPr>
            <p:cNvPr id="58" name="Abstand Rechts // Mitte"/>
            <p:cNvSpPr/>
            <p:nvPr userDrawn="1"/>
          </p:nvSpPr>
          <p:spPr>
            <a:xfrm>
              <a:off x="8931814"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Abstand Links // Mitte"/>
            <p:cNvSpPr/>
            <p:nvPr userDrawn="1"/>
          </p:nvSpPr>
          <p:spPr>
            <a:xfrm>
              <a:off x="1281058"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Abstand Mitte // Mitte"/>
            <p:cNvSpPr/>
            <p:nvPr userDrawn="1"/>
          </p:nvSpPr>
          <p:spPr>
            <a:xfrm>
              <a:off x="5106436"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Rechts // Mitte"/>
            <p:cNvSpPr/>
            <p:nvPr userDrawn="1"/>
          </p:nvSpPr>
          <p:spPr>
            <a:xfrm>
              <a:off x="10844501"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Abstand Links // Mitte"/>
            <p:cNvSpPr/>
            <p:nvPr userDrawn="1"/>
          </p:nvSpPr>
          <p:spPr>
            <a:xfrm>
              <a:off x="3193747"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3" name="Abstand Mitte // Mitte"/>
            <p:cNvSpPr/>
            <p:nvPr userDrawn="1"/>
          </p:nvSpPr>
          <p:spPr>
            <a:xfrm>
              <a:off x="7019125"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Horizontal // grob" hidden="1"/>
          <p:cNvGrpSpPr/>
          <p:nvPr userDrawn="1"/>
        </p:nvGrpSpPr>
        <p:grpSpPr>
          <a:xfrm>
            <a:off x="395882" y="1511300"/>
            <a:ext cx="11399452" cy="3895976"/>
            <a:chOff x="396086" y="1511300"/>
            <a:chExt cx="11405389" cy="3895976"/>
          </a:xfrm>
        </p:grpSpPr>
        <p:sp>
          <p:nvSpPr>
            <p:cNvPr id="25" name="Links // Links"/>
            <p:cNvSpPr/>
            <p:nvPr userDrawn="1"/>
          </p:nvSpPr>
          <p:spPr>
            <a:xfrm>
              <a:off x="396086"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6" name="Links // Rechts"/>
            <p:cNvSpPr/>
            <p:nvPr userDrawn="1"/>
          </p:nvSpPr>
          <p:spPr>
            <a:xfrm>
              <a:off x="2309244"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 Links"/>
            <p:cNvSpPr/>
            <p:nvPr userDrawn="1"/>
          </p:nvSpPr>
          <p:spPr>
            <a:xfrm>
              <a:off x="8048718"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8" name="Rechts // Rechts"/>
            <p:cNvSpPr/>
            <p:nvPr userDrawn="1"/>
          </p:nvSpPr>
          <p:spPr>
            <a:xfrm>
              <a:off x="9961875"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9" name="Mitte // Links"/>
            <p:cNvSpPr/>
            <p:nvPr userDrawn="1"/>
          </p:nvSpPr>
          <p:spPr>
            <a:xfrm>
              <a:off x="4222402"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0" name="Mitte // Rechts"/>
            <p:cNvSpPr/>
            <p:nvPr userDrawn="1"/>
          </p:nvSpPr>
          <p:spPr>
            <a:xfrm>
              <a:off x="6135560"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3" name="Links"/>
            <p:cNvSpPr/>
            <p:nvPr userDrawn="1"/>
          </p:nvSpPr>
          <p:spPr>
            <a:xfrm>
              <a:off x="396086"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6" name="Mitte"/>
            <p:cNvSpPr/>
            <p:nvPr userDrawn="1"/>
          </p:nvSpPr>
          <p:spPr>
            <a:xfrm>
              <a:off x="4221380"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4" name="Rechts"/>
            <p:cNvSpPr/>
            <p:nvPr userDrawn="1"/>
          </p:nvSpPr>
          <p:spPr>
            <a:xfrm>
              <a:off x="8046675"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7" name="Abstand Horizontal // grob" hidden="1"/>
          <p:cNvGrpSpPr/>
          <p:nvPr userDrawn="1"/>
        </p:nvGrpSpPr>
        <p:grpSpPr>
          <a:xfrm>
            <a:off x="2235300" y="1511301"/>
            <a:ext cx="7720611" cy="3895508"/>
            <a:chOff x="2236465" y="1511300"/>
            <a:chExt cx="7724631" cy="3895508"/>
          </a:xfrm>
        </p:grpSpPr>
        <p:sp>
          <p:nvSpPr>
            <p:cNvPr id="33" name="Abstand Links"/>
            <p:cNvSpPr/>
            <p:nvPr userDrawn="1"/>
          </p:nvSpPr>
          <p:spPr>
            <a:xfrm>
              <a:off x="4150133"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5" name="Abstand Rechts"/>
            <p:cNvSpPr/>
            <p:nvPr userDrawn="1"/>
          </p:nvSpPr>
          <p:spPr>
            <a:xfrm>
              <a:off x="7975427"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1" name="Abstand Rechts // Mitte"/>
            <p:cNvSpPr/>
            <p:nvPr userDrawn="1"/>
          </p:nvSpPr>
          <p:spPr>
            <a:xfrm>
              <a:off x="9889096"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2" name="Abstand Links // Mitte"/>
            <p:cNvSpPr/>
            <p:nvPr userDrawn="1"/>
          </p:nvSpPr>
          <p:spPr>
            <a:xfrm>
              <a:off x="2236465"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Abstand Mitte // Mitte"/>
            <p:cNvSpPr/>
            <p:nvPr userDrawn="1"/>
          </p:nvSpPr>
          <p:spPr>
            <a:xfrm>
              <a:off x="6062781"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9" name="Vertikal" hidden="1"/>
          <p:cNvGrpSpPr/>
          <p:nvPr userDrawn="1"/>
        </p:nvGrpSpPr>
        <p:grpSpPr>
          <a:xfrm>
            <a:off x="395081" y="1511299"/>
            <a:ext cx="11400251" cy="3895976"/>
            <a:chOff x="395287" y="1511299"/>
            <a:chExt cx="11406188" cy="3895976"/>
          </a:xfrm>
        </p:grpSpPr>
        <p:sp>
          <p:nvSpPr>
            <p:cNvPr id="19" name="Oben // Oben"/>
            <p:cNvSpPr/>
            <p:nvPr userDrawn="1"/>
          </p:nvSpPr>
          <p:spPr>
            <a:xfrm>
              <a:off x="396086" y="1511299"/>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0" name="Oben // Unten"/>
            <p:cNvSpPr/>
            <p:nvPr userDrawn="1"/>
          </p:nvSpPr>
          <p:spPr>
            <a:xfrm>
              <a:off x="396086" y="2502758"/>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1" name="Unten // Oben"/>
            <p:cNvSpPr/>
            <p:nvPr userDrawn="1"/>
          </p:nvSpPr>
          <p:spPr>
            <a:xfrm>
              <a:off x="395287" y="3494217"/>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2" name="Unten // Unten"/>
            <p:cNvSpPr/>
            <p:nvPr userDrawn="1"/>
          </p:nvSpPr>
          <p:spPr>
            <a:xfrm>
              <a:off x="396086" y="4485675"/>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6" name="Oben"/>
            <p:cNvSpPr/>
            <p:nvPr userDrawn="1"/>
          </p:nvSpPr>
          <p:spPr>
            <a:xfrm>
              <a:off x="396086" y="1511300"/>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8" name="Unten"/>
            <p:cNvSpPr/>
            <p:nvPr userDrawn="1"/>
          </p:nvSpPr>
          <p:spPr>
            <a:xfrm>
              <a:off x="396086" y="3495675"/>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8" name="Abstand Vertikal" hidden="1"/>
          <p:cNvGrpSpPr/>
          <p:nvPr userDrawn="1"/>
        </p:nvGrpSpPr>
        <p:grpSpPr>
          <a:xfrm>
            <a:off x="395882" y="2431829"/>
            <a:ext cx="11399452" cy="2054919"/>
            <a:chOff x="396086" y="2431828"/>
            <a:chExt cx="11405389" cy="2054918"/>
          </a:xfrm>
        </p:grpSpPr>
        <p:sp>
          <p:nvSpPr>
            <p:cNvPr id="29" name="Abstand Mitte"/>
            <p:cNvSpPr/>
            <p:nvPr userDrawn="1"/>
          </p:nvSpPr>
          <p:spPr>
            <a:xfrm>
              <a:off x="396885" y="3423287"/>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Abstand Oben // Mitte"/>
            <p:cNvSpPr/>
            <p:nvPr userDrawn="1"/>
          </p:nvSpPr>
          <p:spPr>
            <a:xfrm>
              <a:off x="396086" y="2431828"/>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Abstand Unten // Mitte"/>
            <p:cNvSpPr/>
            <p:nvPr userDrawn="1"/>
          </p:nvSpPr>
          <p:spPr>
            <a:xfrm>
              <a:off x="396086" y="4414746"/>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sp>
        <p:nvSpPr>
          <p:cNvPr id="86"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87" name="Fußzeilenplatzhalter 2"/>
          <p:cNvSpPr>
            <a:spLocks noGrp="1"/>
          </p:cNvSpPr>
          <p:nvPr>
            <p:ph type="ftr" sz="quarter" idx="10"/>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88" name="Foliennummernplatzhalter 3"/>
          <p:cNvSpPr>
            <a:spLocks noGrp="1"/>
          </p:cNvSpPr>
          <p:nvPr>
            <p:ph type="sldNum" sz="quarter" idx="11"/>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90" name="Textplatzhalter 6"/>
          <p:cNvSpPr>
            <a:spLocks noGrp="1"/>
          </p:cNvSpPr>
          <p:nvPr>
            <p:ph type="body" sz="quarter" idx="12" hasCustomPrompt="1"/>
          </p:nvPr>
        </p:nvSpPr>
        <p:spPr>
          <a:xfrm>
            <a:off x="395288" y="5436003"/>
            <a:ext cx="11406187" cy="990200"/>
          </a:xfrm>
        </p:spPr>
        <p:txBody>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p:txBody>
      </p:sp>
      <p:sp>
        <p:nvSpPr>
          <p:cNvPr id="92" name="Bildplatzhalter 8"/>
          <p:cNvSpPr>
            <a:spLocks noGrp="1"/>
          </p:cNvSpPr>
          <p:nvPr>
            <p:ph type="pic" sz="quarter" idx="13" hasCustomPrompt="1"/>
          </p:nvPr>
        </p:nvSpPr>
        <p:spPr bwMode="gray">
          <a:xfrm>
            <a:off x="396885"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4" name="Bildplatzhalter 8"/>
          <p:cNvSpPr>
            <a:spLocks noGrp="1"/>
          </p:cNvSpPr>
          <p:nvPr>
            <p:ph type="pic" sz="quarter" idx="14" hasCustomPrompt="1"/>
          </p:nvPr>
        </p:nvSpPr>
        <p:spPr bwMode="gray">
          <a:xfrm>
            <a:off x="2308466" y="1511769"/>
            <a:ext cx="1842252"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7" name="Bildplatzhalter 8"/>
          <p:cNvSpPr>
            <a:spLocks noGrp="1"/>
          </p:cNvSpPr>
          <p:nvPr>
            <p:ph type="pic" sz="quarter" idx="16" hasCustomPrompt="1"/>
          </p:nvPr>
        </p:nvSpPr>
        <p:spPr bwMode="gray">
          <a:xfrm>
            <a:off x="395288" y="3495683"/>
            <a:ext cx="3753557"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Bildplatzhalter 8"/>
          <p:cNvSpPr>
            <a:spLocks noGrp="1"/>
          </p:cNvSpPr>
          <p:nvPr>
            <p:ph type="pic" sz="quarter" idx="23" hasCustomPrompt="1"/>
          </p:nvPr>
        </p:nvSpPr>
        <p:spPr bwMode="gray">
          <a:xfrm>
            <a:off x="4222402" y="2503830"/>
            <a:ext cx="3752492" cy="1910916"/>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1" name="Bildplatzhalter 8"/>
          <p:cNvSpPr>
            <a:spLocks noGrp="1"/>
          </p:cNvSpPr>
          <p:nvPr>
            <p:ph type="pic" sz="quarter" idx="27" hasCustomPrompt="1"/>
          </p:nvPr>
        </p:nvSpPr>
        <p:spPr bwMode="gray">
          <a:xfrm>
            <a:off x="6134151" y="4486752"/>
            <a:ext cx="1843200" cy="92006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2" name="Bildplatzhalter 8"/>
          <p:cNvSpPr>
            <a:spLocks noGrp="1"/>
          </p:cNvSpPr>
          <p:nvPr>
            <p:ph type="pic" sz="quarter" idx="29" hasCustomPrompt="1"/>
          </p:nvPr>
        </p:nvSpPr>
        <p:spPr bwMode="gray">
          <a:xfrm>
            <a:off x="4222403" y="4486752"/>
            <a:ext cx="1843200" cy="92006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3" name="Bildplatzhalter 8"/>
          <p:cNvSpPr>
            <a:spLocks noGrp="1"/>
          </p:cNvSpPr>
          <p:nvPr>
            <p:ph type="pic" sz="quarter" idx="31" hasCustomPrompt="1"/>
          </p:nvPr>
        </p:nvSpPr>
        <p:spPr bwMode="gray">
          <a:xfrm>
            <a:off x="8046676" y="3495683"/>
            <a:ext cx="3754800"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4" name="Bildplatzhalter 8"/>
          <p:cNvSpPr>
            <a:spLocks noGrp="1"/>
          </p:cNvSpPr>
          <p:nvPr>
            <p:ph type="pic" sz="quarter" idx="33" hasCustomPrompt="1"/>
          </p:nvPr>
        </p:nvSpPr>
        <p:spPr bwMode="gray">
          <a:xfrm>
            <a:off x="8046677"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5" name="Bildplatzhalter 8"/>
          <p:cNvSpPr>
            <a:spLocks noGrp="1"/>
          </p:cNvSpPr>
          <p:nvPr>
            <p:ph type="pic" sz="quarter" idx="34" hasCustomPrompt="1"/>
          </p:nvPr>
        </p:nvSpPr>
        <p:spPr bwMode="gray">
          <a:xfrm>
            <a:off x="9961876"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6" name="Bildplatzhalter 8"/>
          <p:cNvSpPr>
            <a:spLocks noGrp="1"/>
          </p:cNvSpPr>
          <p:nvPr>
            <p:ph type="pic" sz="quarter" idx="35" hasCustomPrompt="1"/>
          </p:nvPr>
        </p:nvSpPr>
        <p:spPr bwMode="gray">
          <a:xfrm>
            <a:off x="6133884" y="1511772"/>
            <a:ext cx="1843200" cy="92006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7" name="Bildplatzhalter 8"/>
          <p:cNvSpPr>
            <a:spLocks noGrp="1"/>
          </p:cNvSpPr>
          <p:nvPr>
            <p:ph type="pic" sz="quarter" idx="36" hasCustomPrompt="1"/>
          </p:nvPr>
        </p:nvSpPr>
        <p:spPr bwMode="gray">
          <a:xfrm>
            <a:off x="4222503" y="1511772"/>
            <a:ext cx="1843200" cy="92006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8"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9"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0"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1" name="Textplatzhalter 7"/>
          <p:cNvSpPr>
            <a:spLocks noGrp="1"/>
          </p:cNvSpPr>
          <p:nvPr>
            <p:ph type="body" sz="quarter" idx="38"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Tree>
    <p:extLst>
      <p:ext uri="{BB962C8B-B14F-4D97-AF65-F5344CB8AC3E}">
        <p14:creationId xmlns:p14="http://schemas.microsoft.com/office/powerpoint/2010/main" val="26514147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ultiPictures mit Textanmerkung 4">
    <p:spTree>
      <p:nvGrpSpPr>
        <p:cNvPr id="1" name=""/>
        <p:cNvGrpSpPr/>
        <p:nvPr/>
      </p:nvGrpSpPr>
      <p:grpSpPr>
        <a:xfrm>
          <a:off x="0" y="0"/>
          <a:ext cx="0" cy="0"/>
          <a:chOff x="0" y="0"/>
          <a:chExt cx="0" cy="0"/>
        </a:xfrm>
      </p:grpSpPr>
      <p:sp>
        <p:nvSpPr>
          <p:cNvPr id="11" name="Komplett" hidden="1"/>
          <p:cNvSpPr/>
          <p:nvPr userDrawn="1"/>
        </p:nvSpPr>
        <p:spPr>
          <a:xfrm>
            <a:off x="395882" y="1511767"/>
            <a:ext cx="11399452" cy="3895508"/>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64" name="Horizontal // fein" hidden="1"/>
          <p:cNvGrpSpPr/>
          <p:nvPr userDrawn="1"/>
        </p:nvGrpSpPr>
        <p:grpSpPr>
          <a:xfrm>
            <a:off x="395882" y="1511767"/>
            <a:ext cx="11399452" cy="3895508"/>
            <a:chOff x="396086" y="1511767"/>
            <a:chExt cx="11405389" cy="3895508"/>
          </a:xfrm>
        </p:grpSpPr>
        <p:sp>
          <p:nvSpPr>
            <p:cNvPr id="44" name="Links // Links"/>
            <p:cNvSpPr/>
            <p:nvPr userDrawn="1"/>
          </p:nvSpPr>
          <p:spPr>
            <a:xfrm>
              <a:off x="39608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5" name="Links // Rechts"/>
            <p:cNvSpPr/>
            <p:nvPr userDrawn="1"/>
          </p:nvSpPr>
          <p:spPr>
            <a:xfrm>
              <a:off x="230877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Rechts // Links"/>
            <p:cNvSpPr/>
            <p:nvPr userDrawn="1"/>
          </p:nvSpPr>
          <p:spPr>
            <a:xfrm>
              <a:off x="804683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Rechts // Rechts"/>
            <p:cNvSpPr/>
            <p:nvPr userDrawn="1"/>
          </p:nvSpPr>
          <p:spPr>
            <a:xfrm>
              <a:off x="995952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8" name="Mitte // Links"/>
            <p:cNvSpPr/>
            <p:nvPr userDrawn="1"/>
          </p:nvSpPr>
          <p:spPr>
            <a:xfrm>
              <a:off x="422146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9" name="Mitte // Rechts"/>
            <p:cNvSpPr/>
            <p:nvPr userDrawn="1"/>
          </p:nvSpPr>
          <p:spPr>
            <a:xfrm>
              <a:off x="613415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0" name="Links // Links"/>
            <p:cNvSpPr/>
            <p:nvPr userDrawn="1"/>
          </p:nvSpPr>
          <p:spPr>
            <a:xfrm>
              <a:off x="1352430"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1" name="Links // Rechts"/>
            <p:cNvSpPr/>
            <p:nvPr userDrawn="1"/>
          </p:nvSpPr>
          <p:spPr>
            <a:xfrm>
              <a:off x="3265118"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2" name="Rechts // Links"/>
            <p:cNvSpPr/>
            <p:nvPr userDrawn="1"/>
          </p:nvSpPr>
          <p:spPr>
            <a:xfrm>
              <a:off x="9003182"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3" name="Rechts // Rechts"/>
            <p:cNvSpPr/>
            <p:nvPr userDrawn="1"/>
          </p:nvSpPr>
          <p:spPr>
            <a:xfrm>
              <a:off x="10915875"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4" name="Mitte // Links"/>
            <p:cNvSpPr/>
            <p:nvPr userDrawn="1"/>
          </p:nvSpPr>
          <p:spPr>
            <a:xfrm>
              <a:off x="5177806"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5" name="Mitte // Rechts"/>
            <p:cNvSpPr/>
            <p:nvPr userDrawn="1"/>
          </p:nvSpPr>
          <p:spPr>
            <a:xfrm>
              <a:off x="7090494" y="1511767"/>
              <a:ext cx="885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5" name="Abstand Horizontal // fein" hidden="1"/>
          <p:cNvGrpSpPr/>
          <p:nvPr userDrawn="1"/>
        </p:nvGrpSpPr>
        <p:grpSpPr>
          <a:xfrm>
            <a:off x="1280393" y="1511767"/>
            <a:ext cx="9630427" cy="3895508"/>
            <a:chOff x="1281058" y="1511767"/>
            <a:chExt cx="9635443" cy="3895508"/>
          </a:xfrm>
        </p:grpSpPr>
        <p:sp>
          <p:nvSpPr>
            <p:cNvPr id="58" name="Abstand Rechts // Mitte"/>
            <p:cNvSpPr/>
            <p:nvPr userDrawn="1"/>
          </p:nvSpPr>
          <p:spPr>
            <a:xfrm>
              <a:off x="8931814"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Abstand Links // Mitte"/>
            <p:cNvSpPr/>
            <p:nvPr userDrawn="1"/>
          </p:nvSpPr>
          <p:spPr>
            <a:xfrm>
              <a:off x="1281058"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Abstand Mitte // Mitte"/>
            <p:cNvSpPr/>
            <p:nvPr userDrawn="1"/>
          </p:nvSpPr>
          <p:spPr>
            <a:xfrm>
              <a:off x="5106436"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Rechts // Mitte"/>
            <p:cNvSpPr/>
            <p:nvPr userDrawn="1"/>
          </p:nvSpPr>
          <p:spPr>
            <a:xfrm>
              <a:off x="10844501"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Abstand Links // Mitte"/>
            <p:cNvSpPr/>
            <p:nvPr userDrawn="1"/>
          </p:nvSpPr>
          <p:spPr>
            <a:xfrm>
              <a:off x="3193747"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3" name="Abstand Mitte // Mitte"/>
            <p:cNvSpPr/>
            <p:nvPr userDrawn="1"/>
          </p:nvSpPr>
          <p:spPr>
            <a:xfrm>
              <a:off x="7019125" y="1511767"/>
              <a:ext cx="72000" cy="3895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Horizontal // grob" hidden="1"/>
          <p:cNvGrpSpPr/>
          <p:nvPr userDrawn="1"/>
        </p:nvGrpSpPr>
        <p:grpSpPr>
          <a:xfrm>
            <a:off x="395882" y="1511300"/>
            <a:ext cx="11399452" cy="3895976"/>
            <a:chOff x="396086" y="1511300"/>
            <a:chExt cx="11405389" cy="3895976"/>
          </a:xfrm>
        </p:grpSpPr>
        <p:sp>
          <p:nvSpPr>
            <p:cNvPr id="25" name="Links // Links"/>
            <p:cNvSpPr/>
            <p:nvPr userDrawn="1"/>
          </p:nvSpPr>
          <p:spPr>
            <a:xfrm>
              <a:off x="396086"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6" name="Links // Rechts"/>
            <p:cNvSpPr/>
            <p:nvPr userDrawn="1"/>
          </p:nvSpPr>
          <p:spPr>
            <a:xfrm>
              <a:off x="2309244"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 Links"/>
            <p:cNvSpPr/>
            <p:nvPr userDrawn="1"/>
          </p:nvSpPr>
          <p:spPr>
            <a:xfrm>
              <a:off x="8048718"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8" name="Rechts // Rechts"/>
            <p:cNvSpPr/>
            <p:nvPr userDrawn="1"/>
          </p:nvSpPr>
          <p:spPr>
            <a:xfrm>
              <a:off x="9961875" y="1511768"/>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9" name="Mitte // Links"/>
            <p:cNvSpPr/>
            <p:nvPr userDrawn="1"/>
          </p:nvSpPr>
          <p:spPr>
            <a:xfrm>
              <a:off x="4222402"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0" name="Mitte // Rechts"/>
            <p:cNvSpPr/>
            <p:nvPr userDrawn="1"/>
          </p:nvSpPr>
          <p:spPr>
            <a:xfrm>
              <a:off x="6135560" y="1511300"/>
              <a:ext cx="1839600" cy="3895508"/>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3" name="Links"/>
            <p:cNvSpPr/>
            <p:nvPr userDrawn="1"/>
          </p:nvSpPr>
          <p:spPr>
            <a:xfrm>
              <a:off x="396086"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6" name="Mitte"/>
            <p:cNvSpPr/>
            <p:nvPr userDrawn="1"/>
          </p:nvSpPr>
          <p:spPr>
            <a:xfrm>
              <a:off x="4221380"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4" name="Rechts"/>
            <p:cNvSpPr/>
            <p:nvPr userDrawn="1"/>
          </p:nvSpPr>
          <p:spPr>
            <a:xfrm>
              <a:off x="8046675" y="1511767"/>
              <a:ext cx="3754800" cy="3895508"/>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67" name="Abstand Horizontal // grob" hidden="1"/>
          <p:cNvGrpSpPr/>
          <p:nvPr userDrawn="1"/>
        </p:nvGrpSpPr>
        <p:grpSpPr>
          <a:xfrm>
            <a:off x="2235300" y="1511301"/>
            <a:ext cx="7720611" cy="3895508"/>
            <a:chOff x="2236465" y="1511300"/>
            <a:chExt cx="7724631" cy="3895508"/>
          </a:xfrm>
        </p:grpSpPr>
        <p:sp>
          <p:nvSpPr>
            <p:cNvPr id="33" name="Abstand Links"/>
            <p:cNvSpPr/>
            <p:nvPr userDrawn="1"/>
          </p:nvSpPr>
          <p:spPr>
            <a:xfrm>
              <a:off x="4150133"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5" name="Abstand Rechts"/>
            <p:cNvSpPr/>
            <p:nvPr userDrawn="1"/>
          </p:nvSpPr>
          <p:spPr>
            <a:xfrm>
              <a:off x="7975427"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1" name="Abstand Rechts // Mitte"/>
            <p:cNvSpPr/>
            <p:nvPr userDrawn="1"/>
          </p:nvSpPr>
          <p:spPr>
            <a:xfrm>
              <a:off x="9889096"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2" name="Abstand Links // Mitte"/>
            <p:cNvSpPr/>
            <p:nvPr userDrawn="1"/>
          </p:nvSpPr>
          <p:spPr>
            <a:xfrm>
              <a:off x="2236465"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Abstand Mitte // Mitte"/>
            <p:cNvSpPr/>
            <p:nvPr userDrawn="1"/>
          </p:nvSpPr>
          <p:spPr>
            <a:xfrm>
              <a:off x="6062781" y="1511300"/>
              <a:ext cx="72000" cy="3895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9" name="Vertikal" hidden="1"/>
          <p:cNvGrpSpPr/>
          <p:nvPr userDrawn="1"/>
        </p:nvGrpSpPr>
        <p:grpSpPr>
          <a:xfrm>
            <a:off x="395081" y="1511299"/>
            <a:ext cx="11400251" cy="3895976"/>
            <a:chOff x="395287" y="1511299"/>
            <a:chExt cx="11406188" cy="3895976"/>
          </a:xfrm>
        </p:grpSpPr>
        <p:sp>
          <p:nvSpPr>
            <p:cNvPr id="19" name="Oben // Oben"/>
            <p:cNvSpPr/>
            <p:nvPr userDrawn="1"/>
          </p:nvSpPr>
          <p:spPr>
            <a:xfrm>
              <a:off x="396086" y="1511299"/>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0" name="Oben // Unten"/>
            <p:cNvSpPr/>
            <p:nvPr userDrawn="1"/>
          </p:nvSpPr>
          <p:spPr>
            <a:xfrm>
              <a:off x="396086" y="2502758"/>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1" name="Unten // Oben"/>
            <p:cNvSpPr/>
            <p:nvPr userDrawn="1"/>
          </p:nvSpPr>
          <p:spPr>
            <a:xfrm>
              <a:off x="395287" y="3494217"/>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2" name="Unten // Unten"/>
            <p:cNvSpPr/>
            <p:nvPr userDrawn="1"/>
          </p:nvSpPr>
          <p:spPr>
            <a:xfrm>
              <a:off x="396086" y="4485675"/>
              <a:ext cx="11405389" cy="92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6" name="Oben"/>
            <p:cNvSpPr/>
            <p:nvPr userDrawn="1"/>
          </p:nvSpPr>
          <p:spPr>
            <a:xfrm>
              <a:off x="396086" y="1511300"/>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8" name="Unten"/>
            <p:cNvSpPr/>
            <p:nvPr userDrawn="1"/>
          </p:nvSpPr>
          <p:spPr>
            <a:xfrm>
              <a:off x="396086" y="3495675"/>
              <a:ext cx="11405389" cy="1911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98" name="Abstand Vertikal" hidden="1"/>
          <p:cNvGrpSpPr/>
          <p:nvPr userDrawn="1"/>
        </p:nvGrpSpPr>
        <p:grpSpPr>
          <a:xfrm>
            <a:off x="395882" y="2431829"/>
            <a:ext cx="11399452" cy="2054919"/>
            <a:chOff x="396086" y="2431828"/>
            <a:chExt cx="11405389" cy="2054918"/>
          </a:xfrm>
        </p:grpSpPr>
        <p:sp>
          <p:nvSpPr>
            <p:cNvPr id="29" name="Abstand Mitte"/>
            <p:cNvSpPr/>
            <p:nvPr userDrawn="1"/>
          </p:nvSpPr>
          <p:spPr>
            <a:xfrm>
              <a:off x="396885" y="3423287"/>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Abstand Oben // Mitte"/>
            <p:cNvSpPr/>
            <p:nvPr userDrawn="1"/>
          </p:nvSpPr>
          <p:spPr>
            <a:xfrm>
              <a:off x="396086" y="2431828"/>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Abstand Unten // Mitte"/>
            <p:cNvSpPr/>
            <p:nvPr userDrawn="1"/>
          </p:nvSpPr>
          <p:spPr>
            <a:xfrm>
              <a:off x="396086" y="4414746"/>
              <a:ext cx="1140459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sp>
        <p:nvSpPr>
          <p:cNvPr id="83"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84" name="Fußzeilenplatzhalter 2"/>
          <p:cNvSpPr>
            <a:spLocks noGrp="1"/>
          </p:cNvSpPr>
          <p:nvPr>
            <p:ph type="ftr" sz="quarter" idx="10"/>
          </p:nvPr>
        </p:nvSpPr>
        <p:spPr>
          <a:xfrm>
            <a:off x="3578400" y="6552000"/>
            <a:ext cx="7848000" cy="306000"/>
          </a:xfrm>
        </p:spPr>
        <p:txBody>
          <a:bodyPr/>
          <a:lstStyle/>
          <a:p>
            <a:r>
              <a:rPr lang="de-DE" noProof="0" smtClean="0"/>
              <a:t>Tanke ich heute oder tanke ich morgen? | Introduction into Data Science | 02.07.2020</a:t>
            </a:r>
            <a:endParaRPr lang="de-DE" noProof="0" dirty="0"/>
          </a:p>
        </p:txBody>
      </p:sp>
      <p:sp>
        <p:nvSpPr>
          <p:cNvPr id="85" name="Foliennummernplatzhalter 3"/>
          <p:cNvSpPr>
            <a:spLocks noGrp="1"/>
          </p:cNvSpPr>
          <p:nvPr>
            <p:ph type="sldNum" sz="quarter" idx="11"/>
          </p:nvPr>
        </p:nvSpPr>
        <p:spPr>
          <a:xfrm>
            <a:off x="11800806" y="6552000"/>
            <a:ext cx="323999" cy="306000"/>
          </a:xfrm>
        </p:spPr>
        <p:txBody>
          <a:bodyPr/>
          <a:lstStyle/>
          <a:p>
            <a:fld id="{AD1D1349-391B-44DC-865F-5996B3E40F26}" type="slidenum">
              <a:rPr lang="de-DE" noProof="0" smtClean="0"/>
              <a:pPr/>
              <a:t>‹Nr.›</a:t>
            </a:fld>
            <a:endParaRPr lang="de-DE" noProof="0" dirty="0"/>
          </a:p>
        </p:txBody>
      </p:sp>
      <p:sp>
        <p:nvSpPr>
          <p:cNvPr id="86" name="Textplatzhalter 6"/>
          <p:cNvSpPr>
            <a:spLocks noGrp="1"/>
          </p:cNvSpPr>
          <p:nvPr>
            <p:ph type="body" sz="quarter" idx="12" hasCustomPrompt="1"/>
          </p:nvPr>
        </p:nvSpPr>
        <p:spPr>
          <a:xfrm>
            <a:off x="395288" y="5436003"/>
            <a:ext cx="11406187" cy="990200"/>
          </a:xfrm>
        </p:spPr>
        <p:txBody>
          <a:bodyPr/>
          <a:lstStyle>
            <a:lvl1pPr>
              <a:spcAft>
                <a:spcPts val="0"/>
              </a:spcAft>
              <a:defRPr/>
            </a:lvl1pPr>
            <a:lvl2pPr>
              <a:spcAft>
                <a:spcPts val="0"/>
              </a:spcAft>
              <a:defRPr/>
            </a:lvl2pPr>
            <a:lvl3pPr>
              <a:spcAft>
                <a:spcPts val="0"/>
              </a:spcAft>
              <a:defRPr/>
            </a:lvl3pPr>
            <a:lvl4pPr>
              <a:spcAft>
                <a:spcPts val="0"/>
              </a:spcAft>
              <a:defRPr/>
            </a:lvl4pPr>
            <a:lvl5pPr>
              <a:spcAft>
                <a:spcPts val="0"/>
              </a:spcAft>
              <a:defRPr/>
            </a:lvl5pPr>
            <a:lvl6pPr>
              <a:spcAft>
                <a:spcPts val="0"/>
              </a:spcAft>
              <a:defRPr/>
            </a:lvl6pPr>
            <a:lvl7pPr>
              <a:spcAft>
                <a:spcPts val="0"/>
              </a:spcAft>
              <a:defRPr/>
            </a:lvl7pPr>
            <a:lvl8pPr>
              <a:spcAft>
                <a:spcPts val="0"/>
              </a:spcAft>
              <a:defRPr/>
            </a:lvl8pPr>
            <a:lvl9pPr>
              <a:spcAft>
                <a:spcPts val="0"/>
              </a:spcAft>
              <a:defRPr/>
            </a:lvl9p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p:txBody>
      </p:sp>
      <p:sp>
        <p:nvSpPr>
          <p:cNvPr id="87" name="Bildplatzhalter 8"/>
          <p:cNvSpPr>
            <a:spLocks noGrp="1"/>
          </p:cNvSpPr>
          <p:nvPr>
            <p:ph type="pic" sz="quarter" idx="13" hasCustomPrompt="1"/>
          </p:nvPr>
        </p:nvSpPr>
        <p:spPr bwMode="gray">
          <a:xfrm>
            <a:off x="396885"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88" name="Bildplatzhalter 8"/>
          <p:cNvSpPr>
            <a:spLocks noGrp="1"/>
          </p:cNvSpPr>
          <p:nvPr>
            <p:ph type="pic" sz="quarter" idx="14" hasCustomPrompt="1"/>
          </p:nvPr>
        </p:nvSpPr>
        <p:spPr bwMode="gray">
          <a:xfrm>
            <a:off x="2308467"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0" name="Bildplatzhalter 8"/>
          <p:cNvSpPr>
            <a:spLocks noGrp="1"/>
          </p:cNvSpPr>
          <p:nvPr>
            <p:ph type="pic" sz="quarter" idx="16" hasCustomPrompt="1"/>
          </p:nvPr>
        </p:nvSpPr>
        <p:spPr bwMode="gray">
          <a:xfrm>
            <a:off x="395288" y="3495683"/>
            <a:ext cx="3753557"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2" name="Bildplatzhalter 8"/>
          <p:cNvSpPr>
            <a:spLocks noGrp="1"/>
          </p:cNvSpPr>
          <p:nvPr>
            <p:ph type="pic" sz="quarter" idx="27" hasCustomPrompt="1"/>
          </p:nvPr>
        </p:nvSpPr>
        <p:spPr bwMode="gray">
          <a:xfrm>
            <a:off x="6134151" y="3495683"/>
            <a:ext cx="1843200"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4" name="Bildplatzhalter 8"/>
          <p:cNvSpPr>
            <a:spLocks noGrp="1"/>
          </p:cNvSpPr>
          <p:nvPr>
            <p:ph type="pic" sz="quarter" idx="29" hasCustomPrompt="1"/>
          </p:nvPr>
        </p:nvSpPr>
        <p:spPr bwMode="gray">
          <a:xfrm>
            <a:off x="4222403" y="3495683"/>
            <a:ext cx="1843200"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97" name="Bildplatzhalter 8"/>
          <p:cNvSpPr>
            <a:spLocks noGrp="1"/>
          </p:cNvSpPr>
          <p:nvPr>
            <p:ph type="pic" sz="quarter" idx="31" hasCustomPrompt="1"/>
          </p:nvPr>
        </p:nvSpPr>
        <p:spPr bwMode="gray">
          <a:xfrm>
            <a:off x="8046676" y="3495683"/>
            <a:ext cx="3754800" cy="191113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0" name="Bildplatzhalter 8"/>
          <p:cNvSpPr>
            <a:spLocks noGrp="1"/>
          </p:cNvSpPr>
          <p:nvPr>
            <p:ph type="pic" sz="quarter" idx="33" hasCustomPrompt="1"/>
          </p:nvPr>
        </p:nvSpPr>
        <p:spPr bwMode="gray">
          <a:xfrm>
            <a:off x="8046677"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1" name="Bildplatzhalter 8"/>
          <p:cNvSpPr>
            <a:spLocks noGrp="1"/>
          </p:cNvSpPr>
          <p:nvPr>
            <p:ph type="pic" sz="quarter" idx="34" hasCustomPrompt="1"/>
          </p:nvPr>
        </p:nvSpPr>
        <p:spPr bwMode="gray">
          <a:xfrm>
            <a:off x="9961876" y="1511769"/>
            <a:ext cx="18432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2" name="Bildplatzhalter 8"/>
          <p:cNvSpPr>
            <a:spLocks noGrp="1"/>
          </p:cNvSpPr>
          <p:nvPr>
            <p:ph type="pic" sz="quarter" idx="36" hasCustomPrompt="1"/>
          </p:nvPr>
        </p:nvSpPr>
        <p:spPr bwMode="gray">
          <a:xfrm>
            <a:off x="4222500" y="1511769"/>
            <a:ext cx="3754800" cy="1912591"/>
          </a:xfrm>
          <a:solidFill>
            <a:schemeClr val="accent6"/>
          </a:solidFill>
        </p:spPr>
        <p:txBody>
          <a:bodyPr/>
          <a:lstStyle>
            <a:lvl1pPr algn="ctr">
              <a:lnSpc>
                <a:spcPct val="100000"/>
              </a:lnSpc>
              <a:spcAft>
                <a:spcPts val="0"/>
              </a:spcAft>
              <a:defRPr sz="1333">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5" name="Textplatzhalter 3"/>
          <p:cNvSpPr>
            <a:spLocks noGrp="1"/>
          </p:cNvSpPr>
          <p:nvPr>
            <p:ph type="body" sz="quarter" idx="37"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06" name="Textplatzhalter 7"/>
          <p:cNvSpPr>
            <a:spLocks noGrp="1"/>
          </p:cNvSpPr>
          <p:nvPr>
            <p:ph type="body" sz="quarter" idx="38"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Tree>
    <p:extLst>
      <p:ext uri="{BB962C8B-B14F-4D97-AF65-F5344CB8AC3E}">
        <p14:creationId xmlns:p14="http://schemas.microsoft.com/office/powerpoint/2010/main" val="37797764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Vollbild mit Highlights">
    <p:spTree>
      <p:nvGrpSpPr>
        <p:cNvPr id="1" name=""/>
        <p:cNvGrpSpPr/>
        <p:nvPr/>
      </p:nvGrpSpPr>
      <p:grpSpPr>
        <a:xfrm>
          <a:off x="0" y="0"/>
          <a:ext cx="0" cy="0"/>
          <a:chOff x="0" y="0"/>
          <a:chExt cx="0" cy="0"/>
        </a:xfrm>
      </p:grpSpPr>
      <p:sp>
        <p:nvSpPr>
          <p:cNvPr id="95" name="Bildplatzhalter 8"/>
          <p:cNvSpPr>
            <a:spLocks noGrp="1"/>
          </p:cNvSpPr>
          <p:nvPr>
            <p:ph type="pic" sz="quarter" idx="10" hasCustomPrompt="1"/>
          </p:nvPr>
        </p:nvSpPr>
        <p:spPr bwMode="gray">
          <a:xfrm>
            <a:off x="1" y="1"/>
            <a:ext cx="12193200" cy="6858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8" name="Textplatzhalter 3"/>
          <p:cNvSpPr>
            <a:spLocks noGrp="1"/>
          </p:cNvSpPr>
          <p:nvPr>
            <p:ph type="body" sz="quarter" idx="77" hasCustomPrompt="1"/>
          </p:nvPr>
        </p:nvSpPr>
        <p:spPr>
          <a:xfrm>
            <a:off x="4528931" y="315671"/>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14" name="Textplatzhalter 3"/>
          <p:cNvSpPr>
            <a:spLocks noGrp="1"/>
          </p:cNvSpPr>
          <p:nvPr>
            <p:ph type="body" sz="quarter" idx="71" hasCustomPrompt="1"/>
          </p:nvPr>
        </p:nvSpPr>
        <p:spPr>
          <a:xfrm>
            <a:off x="396001" y="1735354"/>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17" name="Textplatzhalter 3"/>
          <p:cNvSpPr>
            <a:spLocks noGrp="1"/>
          </p:cNvSpPr>
          <p:nvPr>
            <p:ph type="body" sz="quarter" idx="72" hasCustomPrompt="1"/>
          </p:nvPr>
        </p:nvSpPr>
        <p:spPr>
          <a:xfrm>
            <a:off x="396001" y="4574717"/>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18" name="Textplatzhalter 3"/>
          <p:cNvSpPr>
            <a:spLocks noGrp="1"/>
          </p:cNvSpPr>
          <p:nvPr>
            <p:ph type="body" sz="quarter" idx="75" hasCustomPrompt="1"/>
          </p:nvPr>
        </p:nvSpPr>
        <p:spPr>
          <a:xfrm>
            <a:off x="396001" y="3155035"/>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19" name="Textplatzhalter 3"/>
          <p:cNvSpPr>
            <a:spLocks noGrp="1"/>
          </p:cNvSpPr>
          <p:nvPr>
            <p:ph type="body" sz="quarter" idx="19" hasCustomPrompt="1"/>
          </p:nvPr>
        </p:nvSpPr>
        <p:spPr>
          <a:xfrm>
            <a:off x="396001" y="315671"/>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0" name="Textplatzhalter 3"/>
          <p:cNvSpPr>
            <a:spLocks noGrp="1"/>
          </p:cNvSpPr>
          <p:nvPr>
            <p:ph type="body" sz="quarter" idx="78" hasCustomPrompt="1"/>
          </p:nvPr>
        </p:nvSpPr>
        <p:spPr>
          <a:xfrm>
            <a:off x="4528931" y="5992330"/>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1" name="Textplatzhalter 3"/>
          <p:cNvSpPr>
            <a:spLocks noGrp="1"/>
          </p:cNvSpPr>
          <p:nvPr>
            <p:ph type="body" sz="quarter" idx="68" hasCustomPrompt="1"/>
          </p:nvPr>
        </p:nvSpPr>
        <p:spPr>
          <a:xfrm>
            <a:off x="396001" y="5994398"/>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2" name="Textplatzhalter 3"/>
          <p:cNvSpPr>
            <a:spLocks noGrp="1"/>
          </p:cNvSpPr>
          <p:nvPr>
            <p:ph type="body" sz="quarter" idx="73" hasCustomPrompt="1"/>
          </p:nvPr>
        </p:nvSpPr>
        <p:spPr>
          <a:xfrm>
            <a:off x="8661861" y="1734837"/>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3" name="Textplatzhalter 3"/>
          <p:cNvSpPr>
            <a:spLocks noGrp="1"/>
          </p:cNvSpPr>
          <p:nvPr>
            <p:ph type="body" sz="quarter" idx="74" hasCustomPrompt="1"/>
          </p:nvPr>
        </p:nvSpPr>
        <p:spPr>
          <a:xfrm>
            <a:off x="8661861" y="4573166"/>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4" name="Textplatzhalter 3"/>
          <p:cNvSpPr>
            <a:spLocks noGrp="1"/>
          </p:cNvSpPr>
          <p:nvPr>
            <p:ph type="body" sz="quarter" idx="76" hasCustomPrompt="1"/>
          </p:nvPr>
        </p:nvSpPr>
        <p:spPr>
          <a:xfrm>
            <a:off x="8661861" y="3154002"/>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5" name="Textplatzhalter 3"/>
          <p:cNvSpPr>
            <a:spLocks noGrp="1"/>
          </p:cNvSpPr>
          <p:nvPr>
            <p:ph type="body" sz="quarter" idx="69" hasCustomPrompt="1"/>
          </p:nvPr>
        </p:nvSpPr>
        <p:spPr>
          <a:xfrm>
            <a:off x="8661861" y="315671"/>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6" name="Textplatzhalter 3"/>
          <p:cNvSpPr>
            <a:spLocks noGrp="1"/>
          </p:cNvSpPr>
          <p:nvPr>
            <p:ph type="body" sz="quarter" idx="70" hasCustomPrompt="1"/>
          </p:nvPr>
        </p:nvSpPr>
        <p:spPr>
          <a:xfrm>
            <a:off x="8661861" y="5992330"/>
            <a:ext cx="4115621" cy="483126"/>
          </a:xfrm>
          <a:solidFill>
            <a:schemeClr val="bg1"/>
          </a:solidFill>
        </p:spPr>
        <p:txBody>
          <a:bodyPr wrap="none" lIns="107985" tIns="35995" rIns="107985" bIns="35995" anchor="ctr" anchorCtr="0">
            <a:spAutoFit/>
          </a:bodyPr>
          <a:lstStyle>
            <a:lvl1pPr marL="0" indent="0" algn="l">
              <a:lnSpc>
                <a:spcPct val="100000"/>
              </a:lnSpc>
              <a:spcAft>
                <a:spcPts val="0"/>
              </a:spcAft>
              <a:buFont typeface="Arial" panose="020B0604020202020204" pitchFamily="34" charset="0"/>
              <a:buNone/>
              <a:defRPr sz="2667" b="0" i="0">
                <a:solidFill>
                  <a:schemeClr val="tx1"/>
                </a:solidFill>
              </a:defRPr>
            </a:lvl1pPr>
            <a:lvl2pPr marL="0" indent="0" algn="l">
              <a:lnSpc>
                <a:spcPct val="100000"/>
              </a:lnSpc>
              <a:spcAft>
                <a:spcPts val="0"/>
              </a:spcAft>
              <a:buNone/>
              <a:defRPr sz="2667" b="0" i="0">
                <a:solidFill>
                  <a:schemeClr val="tx1"/>
                </a:solidFill>
              </a:defRPr>
            </a:lvl2pPr>
            <a:lvl3pPr marL="0" indent="0" algn="l">
              <a:lnSpc>
                <a:spcPct val="100000"/>
              </a:lnSpc>
              <a:spcAft>
                <a:spcPts val="0"/>
              </a:spcAft>
              <a:buNone/>
              <a:defRPr sz="2667" b="0" i="0">
                <a:solidFill>
                  <a:schemeClr val="tx1"/>
                </a:solidFill>
              </a:defRPr>
            </a:lvl3pPr>
            <a:lvl4pPr marL="0" indent="0" algn="l">
              <a:lnSpc>
                <a:spcPct val="100000"/>
              </a:lnSpc>
              <a:spcAft>
                <a:spcPts val="0"/>
              </a:spcAft>
              <a:buNone/>
              <a:defRPr sz="2667" b="0" i="0">
                <a:solidFill>
                  <a:schemeClr val="tx1"/>
                </a:solidFill>
              </a:defRPr>
            </a:lvl4pPr>
            <a:lvl5pPr marL="0" indent="0" algn="l">
              <a:lnSpc>
                <a:spcPct val="100000"/>
              </a:lnSpc>
              <a:spcAft>
                <a:spcPts val="0"/>
              </a:spcAft>
              <a:buNone/>
              <a:defRPr sz="2667" b="0" i="0">
                <a:solidFill>
                  <a:schemeClr val="tx1"/>
                </a:solidFill>
              </a:defRPr>
            </a:lvl5pPr>
            <a:lvl6pPr marL="0" indent="0" algn="l">
              <a:lnSpc>
                <a:spcPct val="100000"/>
              </a:lnSpc>
              <a:spcAft>
                <a:spcPts val="0"/>
              </a:spcAft>
              <a:buNone/>
              <a:defRPr sz="2667" b="0" i="0">
                <a:solidFill>
                  <a:schemeClr val="tx1"/>
                </a:solidFill>
              </a:defRPr>
            </a:lvl6pPr>
            <a:lvl7pPr marL="0" indent="0" algn="l">
              <a:lnSpc>
                <a:spcPct val="100000"/>
              </a:lnSpc>
              <a:spcAft>
                <a:spcPts val="0"/>
              </a:spcAft>
              <a:buNone/>
              <a:defRPr sz="2667" b="0" i="0">
                <a:solidFill>
                  <a:schemeClr val="tx1"/>
                </a:solidFill>
              </a:defRPr>
            </a:lvl7pPr>
            <a:lvl8pPr marL="0" indent="0" algn="l">
              <a:lnSpc>
                <a:spcPct val="100000"/>
              </a:lnSpc>
              <a:spcAft>
                <a:spcPts val="0"/>
              </a:spcAft>
              <a:buNone/>
              <a:defRPr sz="2667" b="0" i="0">
                <a:solidFill>
                  <a:schemeClr val="tx1"/>
                </a:solidFill>
              </a:defRPr>
            </a:lvl8pPr>
            <a:lvl9pPr marL="0" indent="0" algn="l">
              <a:lnSpc>
                <a:spcPct val="100000"/>
              </a:lnSpc>
              <a:spcAft>
                <a:spcPts val="0"/>
              </a:spcAft>
              <a:buNone/>
              <a:defRPr sz="2667" b="0" i="0">
                <a:solidFill>
                  <a:schemeClr val="tx1"/>
                </a:solidFill>
              </a:defRPr>
            </a:lvl9pPr>
          </a:lstStyle>
          <a:p>
            <a:pPr lvl="0"/>
            <a:r>
              <a:rPr lang="de-DE" noProof="0" dirty="0" smtClean="0"/>
              <a:t>Highlight in CorpoS in 20 pt.</a:t>
            </a:r>
          </a:p>
        </p:txBody>
      </p:sp>
      <p:sp>
        <p:nvSpPr>
          <p:cNvPr id="12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9" name="Textplatzhalter 3"/>
          <p:cNvSpPr>
            <a:spLocks noGrp="1"/>
          </p:cNvSpPr>
          <p:nvPr>
            <p:ph type="body" sz="quarter" idx="7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19168933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Headline // Text/MultiPictures">
    <p:spTree>
      <p:nvGrpSpPr>
        <p:cNvPr id="1" name=""/>
        <p:cNvGrpSpPr/>
        <p:nvPr/>
      </p:nvGrpSpPr>
      <p:grpSpPr>
        <a:xfrm>
          <a:off x="0" y="0"/>
          <a:ext cx="0" cy="0"/>
          <a:chOff x="0" y="0"/>
          <a:chExt cx="0" cy="0"/>
        </a:xfrm>
      </p:grpSpPr>
      <p:grpSp>
        <p:nvGrpSpPr>
          <p:cNvPr id="6" name="Raster" hidden="1"/>
          <p:cNvGrpSpPr/>
          <p:nvPr userDrawn="1"/>
        </p:nvGrpSpPr>
        <p:grpSpPr>
          <a:xfrm>
            <a:off x="-848" y="1"/>
            <a:ext cx="12192855" cy="6858000"/>
            <a:chOff x="-855" y="0"/>
            <a:chExt cx="12199205" cy="6858000"/>
          </a:xfrm>
        </p:grpSpPr>
        <p:sp>
          <p:nvSpPr>
            <p:cNvPr id="24"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2" name="Abstand Horizontal"/>
            <p:cNvGrpSpPr/>
            <p:nvPr userDrawn="1"/>
          </p:nvGrpSpPr>
          <p:grpSpPr>
            <a:xfrm>
              <a:off x="2995458" y="0"/>
              <a:ext cx="6207434" cy="6858000"/>
              <a:chOff x="2995458" y="0"/>
              <a:chExt cx="6207434" cy="6858000"/>
            </a:xfrm>
          </p:grpSpPr>
          <p:sp>
            <p:nvSpPr>
              <p:cNvPr id="28"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9"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4"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3" name="Abstand Vertikal"/>
            <p:cNvGrpSpPr/>
            <p:nvPr userDrawn="1"/>
          </p:nvGrpSpPr>
          <p:grpSpPr>
            <a:xfrm>
              <a:off x="0" y="1083600"/>
              <a:ext cx="12198350" cy="4690800"/>
              <a:chOff x="0" y="1083600"/>
              <a:chExt cx="12198350" cy="4690800"/>
            </a:xfrm>
          </p:grpSpPr>
          <p:sp>
            <p:nvSpPr>
              <p:cNvPr id="45"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6"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7"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1"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 name="Horizontal" hidden="1"/>
            <p:cNvGrpSpPr/>
            <p:nvPr userDrawn="1"/>
          </p:nvGrpSpPr>
          <p:grpSpPr>
            <a:xfrm>
              <a:off x="0" y="0"/>
              <a:ext cx="12198350" cy="6858000"/>
              <a:chOff x="0" y="0"/>
              <a:chExt cx="12198350" cy="6858000"/>
            </a:xfrm>
          </p:grpSpPr>
          <p:sp>
            <p:nvSpPr>
              <p:cNvPr id="2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27"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0"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1"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2"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33"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4" name="Vertikal" hidden="1"/>
            <p:cNvGrpSpPr/>
            <p:nvPr userDrawn="1"/>
          </p:nvGrpSpPr>
          <p:grpSpPr>
            <a:xfrm>
              <a:off x="-855" y="0"/>
              <a:ext cx="12199205" cy="6858000"/>
              <a:chOff x="-855" y="0"/>
              <a:chExt cx="12199205" cy="6858000"/>
            </a:xfrm>
          </p:grpSpPr>
          <p:sp>
            <p:nvSpPr>
              <p:cNvPr id="4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3"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44"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59"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0"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05" name="Bildplatzhalter 8"/>
          <p:cNvSpPr>
            <a:spLocks noGrp="1"/>
          </p:cNvSpPr>
          <p:nvPr>
            <p:ph type="pic" sz="quarter" idx="11" hasCustomPrompt="1"/>
          </p:nvPr>
        </p:nvSpPr>
        <p:spPr bwMode="gray">
          <a:xfrm>
            <a:off x="0" y="4619705"/>
            <a:ext cx="6062917" cy="2239123"/>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6" name="Bildplatzhalter 8"/>
          <p:cNvSpPr>
            <a:spLocks noGrp="1"/>
          </p:cNvSpPr>
          <p:nvPr>
            <p:ph type="pic" sz="quarter" idx="12" hasCustomPrompt="1"/>
          </p:nvPr>
        </p:nvSpPr>
        <p:spPr bwMode="gray">
          <a:xfrm>
            <a:off x="9203157" y="-824"/>
            <a:ext cx="2995201" cy="6858824"/>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7" name="Bildplatzhalter 8"/>
          <p:cNvSpPr>
            <a:spLocks noGrp="1"/>
          </p:cNvSpPr>
          <p:nvPr>
            <p:ph type="pic" sz="quarter" idx="13" hasCustomPrompt="1"/>
          </p:nvPr>
        </p:nvSpPr>
        <p:spPr bwMode="gray">
          <a:xfrm>
            <a:off x="6135176" y="0"/>
            <a:ext cx="2995717" cy="1083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8" name="Bildplatzhalter 8"/>
          <p:cNvSpPr>
            <a:spLocks noGrp="1"/>
          </p:cNvSpPr>
          <p:nvPr>
            <p:ph type="pic" sz="quarter" idx="14" hasCustomPrompt="1"/>
          </p:nvPr>
        </p:nvSpPr>
        <p:spPr bwMode="gray">
          <a:xfrm>
            <a:off x="6135176" y="1155601"/>
            <a:ext cx="2995717" cy="33921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09" name="Bildplatzhalter 8"/>
          <p:cNvSpPr>
            <a:spLocks noGrp="1"/>
          </p:cNvSpPr>
          <p:nvPr>
            <p:ph type="pic" sz="quarter" idx="15" hasCustomPrompt="1"/>
          </p:nvPr>
        </p:nvSpPr>
        <p:spPr bwMode="gray">
          <a:xfrm>
            <a:off x="6135177" y="4619701"/>
            <a:ext cx="2995459" cy="22383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10" name="Titel 6"/>
          <p:cNvSpPr>
            <a:spLocks noGrp="1"/>
          </p:cNvSpPr>
          <p:nvPr>
            <p:ph type="title" hasCustomPrompt="1"/>
          </p:nvPr>
        </p:nvSpPr>
        <p:spPr bwMode="black">
          <a:xfrm>
            <a:off x="395291" y="368300"/>
            <a:ext cx="5508000" cy="1008360"/>
          </a:xfrm>
        </p:spPr>
        <p:txBody>
          <a:bodyPr/>
          <a:lstStyle>
            <a:lvl1pPr>
              <a:defRPr>
                <a:solidFill>
                  <a:schemeClr val="tx1"/>
                </a:solidFill>
              </a:defRPr>
            </a:lvl1pPr>
          </a:lstStyle>
          <a:p>
            <a:r>
              <a:rPr lang="de-DE" noProof="0" dirty="0" smtClean="0"/>
              <a:t>Headline zweizeilig in CorpoA (Überschriften) 30 pt. </a:t>
            </a:r>
            <a:endParaRPr lang="de-DE" noProof="0" dirty="0"/>
          </a:p>
        </p:txBody>
      </p:sp>
      <p:sp>
        <p:nvSpPr>
          <p:cNvPr id="111" name="Textplatzhalter 13"/>
          <p:cNvSpPr>
            <a:spLocks noGrp="1"/>
          </p:cNvSpPr>
          <p:nvPr>
            <p:ph type="body" sz="quarter" idx="20" hasCustomPrompt="1"/>
          </p:nvPr>
        </p:nvSpPr>
        <p:spPr bwMode="black">
          <a:xfrm>
            <a:off x="395289" y="1512000"/>
            <a:ext cx="5508000" cy="29493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vl6pPr>
              <a:defRPr>
                <a:solidFill>
                  <a:schemeClr val="tx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5"/>
            <a:r>
              <a:rPr lang="de-DE" noProof="0" dirty="0" smtClean="0"/>
              <a:t>Fünfte Ebene</a:t>
            </a:r>
          </a:p>
        </p:txBody>
      </p:sp>
      <p:sp>
        <p:nvSpPr>
          <p:cNvPr id="112" name="Textplatzhalter 7"/>
          <p:cNvSpPr>
            <a:spLocks noGrp="1"/>
          </p:cNvSpPr>
          <p:nvPr>
            <p:ph type="body" sz="quarter" idx="21" hasCustomPrompt="1"/>
          </p:nvPr>
        </p:nvSpPr>
        <p:spPr bwMode="black">
          <a:xfrm>
            <a:off x="395287" y="151201"/>
            <a:ext cx="5508000" cy="220275"/>
          </a:xfrm>
        </p:spPr>
        <p:txBody>
          <a:bodyPr/>
          <a:lstStyle>
            <a:lvl1pPr marL="0" indent="0">
              <a:lnSpc>
                <a:spcPct val="100000"/>
              </a:lnSpc>
              <a:spcAft>
                <a:spcPts val="0"/>
              </a:spcAft>
              <a:buFont typeface="Arial" panose="020B0604020202020204" pitchFamily="34" charset="0"/>
              <a:buNone/>
              <a:defRPr sz="1600">
                <a:solidFill>
                  <a:schemeClr val="tx1"/>
                </a:solidFill>
              </a:defRPr>
            </a:lvl1pPr>
            <a:lvl2pPr marL="0" indent="0">
              <a:lnSpc>
                <a:spcPct val="100000"/>
              </a:lnSpc>
              <a:spcAft>
                <a:spcPts val="0"/>
              </a:spcAft>
              <a:buNone/>
              <a:defRPr sz="1600">
                <a:solidFill>
                  <a:schemeClr val="bg1"/>
                </a:solidFill>
              </a:defRPr>
            </a:lvl2pPr>
            <a:lvl3pPr marL="0" indent="0">
              <a:lnSpc>
                <a:spcPct val="100000"/>
              </a:lnSpc>
              <a:spcAft>
                <a:spcPts val="0"/>
              </a:spcAft>
              <a:buNone/>
              <a:defRPr sz="1600">
                <a:solidFill>
                  <a:schemeClr val="bg1"/>
                </a:solidFill>
              </a:defRPr>
            </a:lvl3pPr>
            <a:lvl4pPr marL="0" indent="0">
              <a:lnSpc>
                <a:spcPct val="100000"/>
              </a:lnSpc>
              <a:spcAft>
                <a:spcPts val="0"/>
              </a:spcAft>
              <a:buNone/>
              <a:defRPr sz="1600">
                <a:solidFill>
                  <a:schemeClr val="bg1"/>
                </a:solidFill>
              </a:defRPr>
            </a:lvl4pPr>
            <a:lvl5pPr marL="0" indent="0">
              <a:lnSpc>
                <a:spcPct val="100000"/>
              </a:lnSpc>
              <a:spcAft>
                <a:spcPts val="0"/>
              </a:spcAft>
              <a:buNone/>
              <a:defRPr sz="1600">
                <a:solidFill>
                  <a:schemeClr val="bg1"/>
                </a:solidFill>
              </a:defRPr>
            </a:lvl5pPr>
            <a:lvl6pPr marL="0" indent="0">
              <a:lnSpc>
                <a:spcPct val="100000"/>
              </a:lnSpc>
              <a:spcAft>
                <a:spcPts val="0"/>
              </a:spcAft>
              <a:buNone/>
              <a:defRPr sz="1600">
                <a:solidFill>
                  <a:schemeClr val="bg1"/>
                </a:solidFill>
              </a:defRPr>
            </a:lvl6pPr>
            <a:lvl7pPr marL="0" indent="0">
              <a:lnSpc>
                <a:spcPct val="100000"/>
              </a:lnSpc>
              <a:spcAft>
                <a:spcPts val="0"/>
              </a:spcAft>
              <a:buNone/>
              <a:defRPr sz="1600">
                <a:solidFill>
                  <a:schemeClr val="bg1"/>
                </a:solidFill>
              </a:defRPr>
            </a:lvl7pPr>
            <a:lvl8pPr marL="0" indent="0">
              <a:lnSpc>
                <a:spcPct val="100000"/>
              </a:lnSpc>
              <a:spcAft>
                <a:spcPts val="0"/>
              </a:spcAft>
              <a:buNone/>
              <a:defRPr sz="1600">
                <a:solidFill>
                  <a:schemeClr val="bg1"/>
                </a:solidFill>
              </a:defRPr>
            </a:lvl8pPr>
            <a:lvl9pPr marL="0" indent="0">
              <a:lnSpc>
                <a:spcPct val="100000"/>
              </a:lnSpc>
              <a:spcAft>
                <a:spcPts val="0"/>
              </a:spcAft>
              <a:buNone/>
              <a:defRPr sz="1600">
                <a:solidFill>
                  <a:schemeClr val="bg1"/>
                </a:solidFill>
              </a:defRPr>
            </a:lvl9pPr>
          </a:lstStyle>
          <a:p>
            <a:pPr lvl="0"/>
            <a:r>
              <a:rPr lang="de-DE" noProof="0" dirty="0" smtClean="0"/>
              <a:t>Optionale Kapitelüberschrift</a:t>
            </a:r>
          </a:p>
        </p:txBody>
      </p:sp>
      <p:sp>
        <p:nvSpPr>
          <p:cNvPr id="11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15"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7471017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line // Inhalt">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1"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5" name="Inhaltsplatzhalter 6"/>
          <p:cNvSpPr>
            <a:spLocks noGrp="1"/>
          </p:cNvSpPr>
          <p:nvPr>
            <p:ph sz="quarter" idx="14" hasCustomPrompt="1"/>
          </p:nvPr>
        </p:nvSpPr>
        <p:spPr>
          <a:xfrm>
            <a:off x="395288" y="1511302"/>
            <a:ext cx="11406187"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Fußzeilenplatzhalter 2"/>
          <p:cNvSpPr>
            <a:spLocks noGrp="1"/>
          </p:cNvSpPr>
          <p:nvPr>
            <p:ph type="ftr" sz="quarter" idx="30"/>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20" name="Foliennummernplatzhalter 3"/>
          <p:cNvSpPr>
            <a:spLocks noGrp="1"/>
          </p:cNvSpPr>
          <p:nvPr>
            <p:ph type="sldNum" sz="quarter" idx="31"/>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71725340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MultiPictures // 3">
    <p:spTree>
      <p:nvGrpSpPr>
        <p:cNvPr id="1" name=""/>
        <p:cNvGrpSpPr/>
        <p:nvPr/>
      </p:nvGrpSpPr>
      <p:grpSpPr>
        <a:xfrm>
          <a:off x="0" y="0"/>
          <a:ext cx="0" cy="0"/>
          <a:chOff x="0" y="0"/>
          <a:chExt cx="0" cy="0"/>
        </a:xfrm>
      </p:grpSpPr>
      <p:grpSp>
        <p:nvGrpSpPr>
          <p:cNvPr id="50" name="Raster" hidden="1"/>
          <p:cNvGrpSpPr/>
          <p:nvPr userDrawn="1"/>
        </p:nvGrpSpPr>
        <p:grpSpPr>
          <a:xfrm>
            <a:off x="-848" y="1"/>
            <a:ext cx="12192855" cy="6858000"/>
            <a:chOff x="-855" y="0"/>
            <a:chExt cx="12199205" cy="6858000"/>
          </a:xfrm>
        </p:grpSpPr>
        <p:sp>
          <p:nvSpPr>
            <p:cNvPr id="51"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52" name="Abstand Horizontal" hidden="1"/>
            <p:cNvGrpSpPr/>
            <p:nvPr userDrawn="1"/>
          </p:nvGrpSpPr>
          <p:grpSpPr>
            <a:xfrm>
              <a:off x="2995458" y="0"/>
              <a:ext cx="6207434" cy="6858000"/>
              <a:chOff x="2995458" y="0"/>
              <a:chExt cx="6207434" cy="6858000"/>
            </a:xfrm>
          </p:grpSpPr>
          <p:sp>
            <p:nvSpPr>
              <p:cNvPr id="105"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6"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7" name="Abstand Rechts"/>
              <p:cNvSpPr/>
              <p:nvPr userDrawn="1"/>
            </p:nvSpPr>
            <p:spPr>
              <a:xfrm>
                <a:off x="9130892"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3" name="Abstand Vertikal" hidden="1"/>
            <p:cNvGrpSpPr/>
            <p:nvPr userDrawn="1"/>
          </p:nvGrpSpPr>
          <p:grpSpPr>
            <a:xfrm>
              <a:off x="0" y="1083600"/>
              <a:ext cx="12198350" cy="4690800"/>
              <a:chOff x="0" y="1083600"/>
              <a:chExt cx="12198350" cy="4690800"/>
            </a:xfrm>
          </p:grpSpPr>
          <p:sp>
            <p:nvSpPr>
              <p:cNvPr id="101"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2"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3"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4"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4" name="Horizontal" hidden="1"/>
            <p:cNvGrpSpPr/>
            <p:nvPr userDrawn="1"/>
          </p:nvGrpSpPr>
          <p:grpSpPr>
            <a:xfrm>
              <a:off x="0" y="0"/>
              <a:ext cx="12198350" cy="6858000"/>
              <a:chOff x="0" y="0"/>
              <a:chExt cx="12198350" cy="6858000"/>
            </a:xfrm>
          </p:grpSpPr>
          <p:sp>
            <p:nvSpPr>
              <p:cNvPr id="9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6"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7"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8"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9"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0"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5" name="Vertikal" hidden="1"/>
            <p:cNvGrpSpPr/>
            <p:nvPr userDrawn="1"/>
          </p:nvGrpSpPr>
          <p:grpSpPr>
            <a:xfrm>
              <a:off x="-855" y="0"/>
              <a:ext cx="12199205" cy="6858000"/>
              <a:chOff x="-855" y="0"/>
              <a:chExt cx="12199205" cy="6858000"/>
            </a:xfrm>
          </p:grpSpPr>
          <p:sp>
            <p:nvSpPr>
              <p:cNvPr id="56"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2"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4"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6"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2"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3"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4"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19" name="Bildplatzhalter 8"/>
          <p:cNvSpPr>
            <a:spLocks noGrp="1"/>
          </p:cNvSpPr>
          <p:nvPr>
            <p:ph type="pic" sz="quarter" idx="10" hasCustomPrompt="1"/>
          </p:nvPr>
        </p:nvSpPr>
        <p:spPr bwMode="gray">
          <a:xfrm>
            <a:off x="0" y="2310302"/>
            <a:ext cx="6062400" cy="45477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0" name="Bildplatzhalter 8"/>
          <p:cNvSpPr>
            <a:spLocks noGrp="1"/>
          </p:cNvSpPr>
          <p:nvPr>
            <p:ph type="pic" sz="quarter" idx="11" hasCustomPrompt="1"/>
          </p:nvPr>
        </p:nvSpPr>
        <p:spPr bwMode="gray">
          <a:xfrm>
            <a:off x="0" y="1"/>
            <a:ext cx="6062400" cy="22383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1" name="Bildplatzhalter 8"/>
          <p:cNvSpPr>
            <a:spLocks noGrp="1"/>
          </p:cNvSpPr>
          <p:nvPr>
            <p:ph type="pic" sz="quarter" idx="12" hasCustomPrompt="1"/>
          </p:nvPr>
        </p:nvSpPr>
        <p:spPr bwMode="gray">
          <a:xfrm>
            <a:off x="9203157" y="1"/>
            <a:ext cx="2995201" cy="6858001"/>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2" name="Bildplatzhalter 8"/>
          <p:cNvSpPr>
            <a:spLocks noGrp="1"/>
          </p:cNvSpPr>
          <p:nvPr>
            <p:ph type="pic" sz="quarter" idx="13" hasCustomPrompt="1"/>
          </p:nvPr>
        </p:nvSpPr>
        <p:spPr bwMode="gray">
          <a:xfrm>
            <a:off x="6135176" y="5774400"/>
            <a:ext cx="2995717" cy="1083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3" name="Bildplatzhalter 8"/>
          <p:cNvSpPr>
            <a:spLocks noGrp="1"/>
          </p:cNvSpPr>
          <p:nvPr>
            <p:ph type="pic" sz="quarter" idx="14" hasCustomPrompt="1"/>
          </p:nvPr>
        </p:nvSpPr>
        <p:spPr bwMode="gray">
          <a:xfrm>
            <a:off x="6135176" y="2309400"/>
            <a:ext cx="2995717" cy="3393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4" name="Bildplatzhalter 8"/>
          <p:cNvSpPr>
            <a:spLocks noGrp="1"/>
          </p:cNvSpPr>
          <p:nvPr>
            <p:ph type="pic" sz="quarter" idx="15" hasCustomPrompt="1"/>
          </p:nvPr>
        </p:nvSpPr>
        <p:spPr bwMode="gray">
          <a:xfrm>
            <a:off x="6135176" y="1"/>
            <a:ext cx="2995717" cy="22383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5"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6"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7"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06413886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MultiPictures // 4">
    <p:spTree>
      <p:nvGrpSpPr>
        <p:cNvPr id="1" name=""/>
        <p:cNvGrpSpPr/>
        <p:nvPr/>
      </p:nvGrpSpPr>
      <p:grpSpPr>
        <a:xfrm>
          <a:off x="0" y="0"/>
          <a:ext cx="0" cy="0"/>
          <a:chOff x="0" y="0"/>
          <a:chExt cx="0" cy="0"/>
        </a:xfrm>
      </p:grpSpPr>
      <p:grpSp>
        <p:nvGrpSpPr>
          <p:cNvPr id="51" name="Raster" hidden="1"/>
          <p:cNvGrpSpPr/>
          <p:nvPr userDrawn="1"/>
        </p:nvGrpSpPr>
        <p:grpSpPr>
          <a:xfrm>
            <a:off x="-848" y="1"/>
            <a:ext cx="12192855" cy="6858000"/>
            <a:chOff x="-855" y="0"/>
            <a:chExt cx="12199205" cy="6858000"/>
          </a:xfrm>
        </p:grpSpPr>
        <p:sp>
          <p:nvSpPr>
            <p:cNvPr id="52"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nvGrpSpPr>
            <p:cNvPr id="53" name="Abstand Horizontal" hidden="1"/>
            <p:cNvGrpSpPr/>
            <p:nvPr userDrawn="1"/>
          </p:nvGrpSpPr>
          <p:grpSpPr>
            <a:xfrm>
              <a:off x="2995458" y="0"/>
              <a:ext cx="6207434" cy="6858000"/>
              <a:chOff x="2995458" y="0"/>
              <a:chExt cx="6207434" cy="6858000"/>
            </a:xfrm>
          </p:grpSpPr>
          <p:sp>
            <p:nvSpPr>
              <p:cNvPr id="105"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6"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7"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4" name="Abstand Vertikal" hidden="1"/>
            <p:cNvGrpSpPr/>
            <p:nvPr userDrawn="1"/>
          </p:nvGrpSpPr>
          <p:grpSpPr>
            <a:xfrm>
              <a:off x="0" y="1083600"/>
              <a:ext cx="12198350" cy="4690800"/>
              <a:chOff x="0" y="1083600"/>
              <a:chExt cx="12198350" cy="4690800"/>
            </a:xfrm>
          </p:grpSpPr>
          <p:sp>
            <p:nvSpPr>
              <p:cNvPr id="101"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2"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3"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4"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5" name="Horizontal" hidden="1"/>
            <p:cNvGrpSpPr/>
            <p:nvPr userDrawn="1"/>
          </p:nvGrpSpPr>
          <p:grpSpPr>
            <a:xfrm>
              <a:off x="0" y="0"/>
              <a:ext cx="12198350" cy="6858000"/>
              <a:chOff x="0" y="0"/>
              <a:chExt cx="12198350" cy="6858000"/>
            </a:xfrm>
          </p:grpSpPr>
          <p:sp>
            <p:nvSpPr>
              <p:cNvPr id="9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6"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7"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8"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9"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100"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nvGrpSpPr>
            <p:cNvPr id="56" name="Vertikal" hidden="1"/>
            <p:cNvGrpSpPr/>
            <p:nvPr userDrawn="1"/>
          </p:nvGrpSpPr>
          <p:grpSpPr>
            <a:xfrm>
              <a:off x="-855" y="0"/>
              <a:ext cx="12199205" cy="6858000"/>
              <a:chOff x="-855" y="0"/>
              <a:chExt cx="12199205" cy="6858000"/>
            </a:xfrm>
          </p:grpSpPr>
          <p:sp>
            <p:nvSpPr>
              <p:cNvPr id="6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4"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6"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6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3"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sp>
            <p:nvSpPr>
              <p:cNvPr id="94"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344"/>
                  </a:spcAft>
                </a:pPr>
                <a:endParaRPr lang="de-DE" sz="2667" dirty="0" smtClean="0"/>
              </a:p>
            </p:txBody>
          </p:sp>
        </p:grpSp>
      </p:grpSp>
      <p:sp>
        <p:nvSpPr>
          <p:cNvPr id="120" name="Bildplatzhalter 8"/>
          <p:cNvSpPr>
            <a:spLocks noGrp="1"/>
          </p:cNvSpPr>
          <p:nvPr>
            <p:ph type="pic" sz="quarter" idx="10" hasCustomPrompt="1"/>
          </p:nvPr>
        </p:nvSpPr>
        <p:spPr bwMode="gray">
          <a:xfrm>
            <a:off x="0" y="-1"/>
            <a:ext cx="6062400" cy="6858001"/>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1" name="Bildplatzhalter 8"/>
          <p:cNvSpPr>
            <a:spLocks noGrp="1"/>
          </p:cNvSpPr>
          <p:nvPr>
            <p:ph type="pic" sz="quarter" idx="12" hasCustomPrompt="1"/>
          </p:nvPr>
        </p:nvSpPr>
        <p:spPr bwMode="gray">
          <a:xfrm>
            <a:off x="9203157" y="0"/>
            <a:ext cx="2995201" cy="1083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2" name="Bildplatzhalter 8"/>
          <p:cNvSpPr>
            <a:spLocks noGrp="1"/>
          </p:cNvSpPr>
          <p:nvPr>
            <p:ph type="pic" sz="quarter" idx="13" hasCustomPrompt="1"/>
          </p:nvPr>
        </p:nvSpPr>
        <p:spPr bwMode="gray">
          <a:xfrm>
            <a:off x="6135955" y="5774400"/>
            <a:ext cx="2994943" cy="10836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3" name="Bildplatzhalter 8"/>
          <p:cNvSpPr>
            <a:spLocks noGrp="1"/>
          </p:cNvSpPr>
          <p:nvPr>
            <p:ph type="pic" sz="quarter" idx="14" hasCustomPrompt="1"/>
          </p:nvPr>
        </p:nvSpPr>
        <p:spPr bwMode="gray">
          <a:xfrm>
            <a:off x="6135955" y="2309400"/>
            <a:ext cx="2994943" cy="3393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4" name="Bildplatzhalter 8"/>
          <p:cNvSpPr>
            <a:spLocks noGrp="1"/>
          </p:cNvSpPr>
          <p:nvPr>
            <p:ph type="pic" sz="quarter" idx="15" hasCustomPrompt="1"/>
          </p:nvPr>
        </p:nvSpPr>
        <p:spPr bwMode="gray">
          <a:xfrm>
            <a:off x="6135953" y="1"/>
            <a:ext cx="2994684" cy="22383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5" name="Bildplatzhalter 8"/>
          <p:cNvSpPr>
            <a:spLocks noGrp="1"/>
          </p:cNvSpPr>
          <p:nvPr>
            <p:ph type="pic" sz="quarter" idx="16" hasCustomPrompt="1"/>
          </p:nvPr>
        </p:nvSpPr>
        <p:spPr bwMode="gray">
          <a:xfrm>
            <a:off x="9203157" y="1155601"/>
            <a:ext cx="2995199" cy="33921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6" name="Bildplatzhalter 8"/>
          <p:cNvSpPr>
            <a:spLocks noGrp="1"/>
          </p:cNvSpPr>
          <p:nvPr>
            <p:ph type="pic" sz="quarter" idx="17" hasCustomPrompt="1"/>
          </p:nvPr>
        </p:nvSpPr>
        <p:spPr bwMode="gray">
          <a:xfrm>
            <a:off x="9203157" y="4619701"/>
            <a:ext cx="2995199" cy="22383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127" name="Textplatzhalter 3"/>
          <p:cNvSpPr>
            <a:spLocks noGrp="1"/>
          </p:cNvSpPr>
          <p:nvPr>
            <p:ph type="body" sz="quarter" idx="18"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8" name="Textplatzhalter 3"/>
          <p:cNvSpPr>
            <a:spLocks noGrp="1"/>
          </p:cNvSpPr>
          <p:nvPr>
            <p:ph type="body" sz="quarter" idx="19"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29" name="Textplatzhalter 3"/>
          <p:cNvSpPr>
            <a:spLocks noGrp="1"/>
          </p:cNvSpPr>
          <p:nvPr>
            <p:ph type="body" sz="quarter" idx="20"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233147513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Vollbild">
    <p:spTree>
      <p:nvGrpSpPr>
        <p:cNvPr id="1" name=""/>
        <p:cNvGrpSpPr/>
        <p:nvPr/>
      </p:nvGrpSpPr>
      <p:grpSpPr>
        <a:xfrm>
          <a:off x="0" y="0"/>
          <a:ext cx="0" cy="0"/>
          <a:chOff x="0" y="0"/>
          <a:chExt cx="0" cy="0"/>
        </a:xfrm>
      </p:grpSpPr>
      <p:sp>
        <p:nvSpPr>
          <p:cNvPr id="44" name="Bildplatzhalter 8"/>
          <p:cNvSpPr>
            <a:spLocks noGrp="1"/>
          </p:cNvSpPr>
          <p:nvPr>
            <p:ph type="pic" sz="quarter" idx="10" hasCustomPrompt="1"/>
          </p:nvPr>
        </p:nvSpPr>
        <p:spPr bwMode="gray">
          <a:xfrm>
            <a:off x="1" y="1"/>
            <a:ext cx="12193200" cy="6858000"/>
          </a:xfrm>
          <a:solidFill>
            <a:schemeClr val="accent6"/>
          </a:solidFill>
        </p:spPr>
        <p:txBody>
          <a:bodyPr/>
          <a:lstStyle>
            <a:lvl1pPr algn="ctr">
              <a:lnSpc>
                <a:spcPct val="100000"/>
              </a:lnSpc>
              <a:spcAft>
                <a:spcPts val="0"/>
              </a:spcAft>
              <a:defRPr>
                <a:solidFill>
                  <a:schemeClr val="bg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45" name="Titel 1"/>
          <p:cNvSpPr>
            <a:spLocks noGrp="1"/>
          </p:cNvSpPr>
          <p:nvPr>
            <p:ph type="title" hasCustomPrompt="1"/>
          </p:nvPr>
        </p:nvSpPr>
        <p:spPr>
          <a:xfrm>
            <a:off x="395289" y="368300"/>
            <a:ext cx="11406187" cy="540000"/>
          </a:xfrm>
        </p:spPr>
        <p:txBody>
          <a:bodyPr/>
          <a:lstStyle>
            <a:lvl1pPr>
              <a:defRPr sz="4000"/>
            </a:lvl1pPr>
          </a:lstStyle>
          <a:p>
            <a:r>
              <a:rPr lang="de-DE" noProof="0" dirty="0" smtClean="0"/>
              <a:t>Optionale Headline einzeilig in CorpoA (Überschriften) 30 pt. </a:t>
            </a:r>
            <a:endParaRPr lang="de-DE" noProof="0" dirty="0"/>
          </a:p>
        </p:txBody>
      </p:sp>
      <p:sp>
        <p:nvSpPr>
          <p:cNvPr id="4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4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Tree>
    <p:extLst>
      <p:ext uri="{BB962C8B-B14F-4D97-AF65-F5344CB8AC3E}">
        <p14:creationId xmlns:p14="http://schemas.microsoft.com/office/powerpoint/2010/main" val="39386448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609600" y="6356351"/>
            <a:ext cx="2844800" cy="365125"/>
          </a:xfrm>
          <a:prstGeom prst="rect">
            <a:avLst/>
          </a:prstGeom>
        </p:spPr>
        <p:txBody>
          <a:bodyPr/>
          <a:lstStyle/>
          <a:p>
            <a:fld id="{EACBF158-829B-4013-BA87-F4E7553568FC}" type="datetime1">
              <a:rPr lang="de-DE" smtClean="0"/>
              <a:t>29.06.2020</a:t>
            </a:fld>
            <a:endParaRPr lang="de-DE"/>
          </a:p>
        </p:txBody>
      </p:sp>
      <p:sp>
        <p:nvSpPr>
          <p:cNvPr id="5" name="Fußzeilenplatzhalter 4"/>
          <p:cNvSpPr>
            <a:spLocks noGrp="1"/>
          </p:cNvSpPr>
          <p:nvPr>
            <p:ph type="ftr" sz="quarter" idx="11"/>
          </p:nvPr>
        </p:nvSpPr>
        <p:spPr/>
        <p:txBody>
          <a:bodyPr/>
          <a:lstStyle/>
          <a:p>
            <a:r>
              <a:rPr lang="de-DE" smtClean="0"/>
              <a:t>Tanke ich heute oder tanke ich morgen? | Introduction into Data Science | 02.07.2020</a:t>
            </a:r>
            <a:endParaRPr lang="de-DE"/>
          </a:p>
        </p:txBody>
      </p:sp>
      <p:sp>
        <p:nvSpPr>
          <p:cNvPr id="6" name="Foliennummernplatzhalter 5"/>
          <p:cNvSpPr>
            <a:spLocks noGrp="1"/>
          </p:cNvSpPr>
          <p:nvPr>
            <p:ph type="sldNum" sz="quarter" idx="12"/>
          </p:nvPr>
        </p:nvSpPr>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15930597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52DCE7B-7DF9-44F8-918E-25062D0DE073}" type="datetime1">
              <a:rPr lang="de-DE" smtClean="0"/>
              <a:t>29.06.2020</a:t>
            </a:fld>
            <a:endParaRPr lang="de-DE"/>
          </a:p>
        </p:txBody>
      </p:sp>
      <p:sp>
        <p:nvSpPr>
          <p:cNvPr id="5" name="Fußzeilenplatzhalter 4"/>
          <p:cNvSpPr>
            <a:spLocks noGrp="1"/>
          </p:cNvSpPr>
          <p:nvPr>
            <p:ph type="ftr" sz="quarter" idx="11"/>
          </p:nvPr>
        </p:nvSpPr>
        <p:spPr/>
        <p:txBody>
          <a:bodyPr/>
          <a:lstStyle/>
          <a:p>
            <a:r>
              <a:rPr lang="de-DE" smtClean="0"/>
              <a:t>Tanke ich heute oder tanke ich morgen? | Introduction into Data Science | 02.07.2020</a:t>
            </a:r>
            <a:endParaRPr lang="de-DE"/>
          </a:p>
        </p:txBody>
      </p:sp>
      <p:sp>
        <p:nvSpPr>
          <p:cNvPr id="6" name="Foliennummernplatzhalter 5"/>
          <p:cNvSpPr>
            <a:spLocks noGrp="1"/>
          </p:cNvSpPr>
          <p:nvPr>
            <p:ph type="sldNum" sz="quarter" idx="12"/>
          </p:nvPr>
        </p:nvSpPr>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493106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4305704-D5B7-4491-A4A6-05D114F20FE9}" type="datetime1">
              <a:rPr lang="de-DE" smtClean="0"/>
              <a:t>29.06.2020</a:t>
            </a:fld>
            <a:endParaRPr lang="de-DE"/>
          </a:p>
        </p:txBody>
      </p:sp>
      <p:sp>
        <p:nvSpPr>
          <p:cNvPr id="5" name="Fußzeilenplatzhalter 4"/>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6" name="Foliennummernplatzhalter 5"/>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39983208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8C6E96C5-727A-4A92-8577-89102F226B9F}" type="datetime1">
              <a:rPr lang="de-DE" smtClean="0"/>
              <a:t>29.06.2020</a:t>
            </a:fld>
            <a:endParaRPr lang="de-DE"/>
          </a:p>
        </p:txBody>
      </p:sp>
      <p:sp>
        <p:nvSpPr>
          <p:cNvPr id="5" name="Fußzeilenplatzhalter 4"/>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6" name="Foliennummernplatzhalter 5"/>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2719065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5C0B5D8-54DA-4075-BDAE-D94D22120489}" type="datetime1">
              <a:rPr lang="de-DE" smtClean="0"/>
              <a:t>29.06.2020</a:t>
            </a:fld>
            <a:endParaRPr lang="de-DE"/>
          </a:p>
        </p:txBody>
      </p:sp>
      <p:sp>
        <p:nvSpPr>
          <p:cNvPr id="6" name="Fußzeilenplatzhalter 5"/>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7" name="Foliennummernplatzhalter 6"/>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27388150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73F990A-7243-486C-B816-256440A5A256}" type="datetime1">
              <a:rPr lang="de-DE" smtClean="0"/>
              <a:t>29.06.2020</a:t>
            </a:fld>
            <a:endParaRPr lang="de-DE"/>
          </a:p>
        </p:txBody>
      </p:sp>
      <p:sp>
        <p:nvSpPr>
          <p:cNvPr id="8" name="Fußzeilenplatzhalter 7"/>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9" name="Foliennummernplatzhalter 8"/>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34653028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9285FC8-DA7F-4427-A0B7-4F192E01E344}" type="datetime1">
              <a:rPr lang="de-DE" smtClean="0"/>
              <a:t>29.06.2020</a:t>
            </a:fld>
            <a:endParaRPr lang="de-DE"/>
          </a:p>
        </p:txBody>
      </p:sp>
      <p:sp>
        <p:nvSpPr>
          <p:cNvPr id="4" name="Fußzeilenplatzhalter 3"/>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5" name="Foliennummernplatzhalter 4"/>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80504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elle mit Überschrift">
    <p:spTree>
      <p:nvGrpSpPr>
        <p:cNvPr id="1" name=""/>
        <p:cNvGrpSpPr/>
        <p:nvPr/>
      </p:nvGrpSpPr>
      <p:grpSpPr>
        <a:xfrm>
          <a:off x="0" y="0"/>
          <a:ext cx="0" cy="0"/>
          <a:chOff x="0" y="0"/>
          <a:chExt cx="0" cy="0"/>
        </a:xfrm>
      </p:grpSpPr>
      <p:sp>
        <p:nvSpPr>
          <p:cNvPr id="3" name="Tabellenplatzhalter 2"/>
          <p:cNvSpPr>
            <a:spLocks noGrp="1"/>
          </p:cNvSpPr>
          <p:nvPr>
            <p:ph type="tbl" sz="quarter" idx="20" hasCustomPrompt="1"/>
          </p:nvPr>
        </p:nvSpPr>
        <p:spPr>
          <a:xfrm>
            <a:off x="395287" y="2484000"/>
            <a:ext cx="11406189" cy="2700000"/>
          </a:xfrm>
        </p:spPr>
        <p:txBody>
          <a:bodyPr/>
          <a:lstStyle>
            <a:lvl1pPr algn="ctr">
              <a:spcAft>
                <a:spcPts val="0"/>
              </a:spcAft>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Tabelle einfügen</a:t>
            </a:r>
            <a:endParaRPr lang="de-DE" noProof="0" dirty="0"/>
          </a:p>
        </p:txBody>
      </p:sp>
      <p:sp>
        <p:nvSpPr>
          <p:cNvPr id="1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Fußzeilenplatzhalter 4"/>
          <p:cNvSpPr>
            <a:spLocks noGrp="1"/>
          </p:cNvSpPr>
          <p:nvPr>
            <p:ph type="ftr" sz="quarter" idx="15"/>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5" name="Foliennummernplatzhalter 5"/>
          <p:cNvSpPr>
            <a:spLocks noGrp="1"/>
          </p:cNvSpPr>
          <p:nvPr>
            <p:ph type="sldNum" sz="quarter" idx="16"/>
          </p:nvPr>
        </p:nvSpPr>
        <p:spPr>
          <a:xfrm>
            <a:off x="11800803" y="6552000"/>
            <a:ext cx="323999" cy="306000"/>
          </a:xfrm>
        </p:spPr>
        <p:txBody>
          <a:bodyPr/>
          <a:lstStyle/>
          <a:p>
            <a:fld id="{AA36BBF0-FB0B-4227-9D87-A4929FE4DDC2}" type="slidenum">
              <a:rPr lang="de-DE" smtClean="0"/>
              <a:t>‹Nr.›</a:t>
            </a:fld>
            <a:endParaRPr lang="de-DE"/>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5" name="Textplatzhalter 4"/>
          <p:cNvSpPr>
            <a:spLocks noGrp="1"/>
          </p:cNvSpPr>
          <p:nvPr>
            <p:ph type="body" sz="quarter" idx="21" hasCustomPrompt="1"/>
          </p:nvPr>
        </p:nvSpPr>
        <p:spPr>
          <a:xfrm>
            <a:off x="395285" y="1512001"/>
            <a:ext cx="11405515" cy="720000"/>
          </a:xfrm>
        </p:spPr>
        <p:txBody>
          <a:bodyPr/>
          <a:lstStyle>
            <a:lvl1pPr>
              <a:spcAft>
                <a:spcPts val="0"/>
              </a:spcAft>
              <a:defRPr b="1"/>
            </a:lvl1pPr>
            <a:lvl2pPr marL="0" indent="0">
              <a:spcAft>
                <a:spcPts val="0"/>
              </a:spcAft>
              <a:buNone/>
              <a:defRPr sz="2667" b="1"/>
            </a:lvl2pPr>
            <a:lvl3pPr marL="0" indent="0">
              <a:spcAft>
                <a:spcPts val="0"/>
              </a:spcAft>
              <a:buNone/>
              <a:defRPr sz="2667" b="1"/>
            </a:lvl3pPr>
            <a:lvl4pPr marL="0" indent="0">
              <a:spcAft>
                <a:spcPts val="0"/>
              </a:spcAft>
              <a:buNone/>
              <a:defRPr sz="2667" b="1"/>
            </a:lvl4pPr>
            <a:lvl5pPr marL="0" indent="0">
              <a:spcAft>
                <a:spcPts val="0"/>
              </a:spcAft>
              <a:buNone/>
              <a:defRPr sz="2667" b="1"/>
            </a:lvl5pPr>
            <a:lvl6pPr marL="0" indent="0">
              <a:spcAft>
                <a:spcPts val="0"/>
              </a:spcAft>
              <a:buNone/>
              <a:defRPr sz="2667" b="1"/>
            </a:lvl6pPr>
            <a:lvl7pPr marL="0" indent="0">
              <a:spcAft>
                <a:spcPts val="0"/>
              </a:spcAft>
              <a:buNone/>
              <a:defRPr sz="2667" b="1"/>
            </a:lvl7pPr>
            <a:lvl8pPr marL="0" indent="0">
              <a:spcAft>
                <a:spcPts val="0"/>
              </a:spcAft>
              <a:buNone/>
              <a:defRPr sz="2667" b="1"/>
            </a:lvl8pPr>
            <a:lvl9pPr marL="0" indent="0">
              <a:spcAft>
                <a:spcPts val="0"/>
              </a:spcAft>
              <a:buNone/>
              <a:defRPr sz="2667" b="1"/>
            </a:lvl9pPr>
          </a:lstStyle>
          <a:p>
            <a:pPr lvl="0"/>
            <a:r>
              <a:rPr lang="de-DE" noProof="0" dirty="0" smtClean="0"/>
              <a:t>Tabellenüberschrift in CorpoS (Textkörper) in 20 pt. bold einfügen</a:t>
            </a:r>
            <a:endParaRPr lang="de-DE" noProof="0" dirty="0"/>
          </a:p>
        </p:txBody>
      </p:sp>
      <p:sp>
        <p:nvSpPr>
          <p:cNvPr id="7" name="Textplatzhalter 6"/>
          <p:cNvSpPr>
            <a:spLocks noGrp="1"/>
          </p:cNvSpPr>
          <p:nvPr>
            <p:ph type="body" sz="quarter" idx="22" hasCustomPrompt="1"/>
          </p:nvPr>
        </p:nvSpPr>
        <p:spPr>
          <a:xfrm>
            <a:off x="395291" y="5328001"/>
            <a:ext cx="11405511" cy="1098200"/>
          </a:xfrm>
        </p:spPr>
        <p:txBody>
          <a:bodyPr/>
          <a:lstStyle>
            <a:lvl1pPr marL="0" indent="0">
              <a:spcAft>
                <a:spcPts val="0"/>
              </a:spcAft>
              <a:buFont typeface="Arial" panose="020B0604020202020204" pitchFamily="34" charset="0"/>
              <a:buNone/>
              <a:defRPr sz="2000"/>
            </a:lvl1pPr>
            <a:lvl2pPr marL="0" indent="0">
              <a:spcAft>
                <a:spcPts val="0"/>
              </a:spcAft>
              <a:buNone/>
              <a:defRPr sz="2000"/>
            </a:lvl2pPr>
            <a:lvl3pPr marL="0" indent="0">
              <a:spcAft>
                <a:spcPts val="0"/>
              </a:spcAft>
              <a:buNone/>
              <a:defRPr sz="2000"/>
            </a:lvl3pPr>
            <a:lvl4pPr marL="0" indent="0">
              <a:spcAft>
                <a:spcPts val="0"/>
              </a:spcAft>
              <a:buNone/>
              <a:defRPr sz="2000"/>
            </a:lvl4pPr>
            <a:lvl5pPr marL="0" indent="0">
              <a:spcAft>
                <a:spcPts val="0"/>
              </a:spcAft>
              <a:buNone/>
              <a:defRPr sz="2000"/>
            </a:lvl5pPr>
            <a:lvl6pPr marL="0" indent="0">
              <a:spcAft>
                <a:spcPts val="0"/>
              </a:spcAft>
              <a:buNone/>
              <a:defRPr sz="2000"/>
            </a:lvl6pPr>
            <a:lvl7pPr marL="0" indent="0">
              <a:spcAft>
                <a:spcPts val="0"/>
              </a:spcAft>
              <a:buNone/>
              <a:defRPr sz="2000"/>
            </a:lvl7pPr>
            <a:lvl8pPr marL="0" indent="0">
              <a:spcAft>
                <a:spcPts val="0"/>
              </a:spcAft>
              <a:buNone/>
              <a:defRPr sz="2000"/>
            </a:lvl8pPr>
            <a:lvl9pPr marL="0" indent="0">
              <a:spcAft>
                <a:spcPts val="0"/>
              </a:spcAft>
              <a:buNone/>
              <a:defRPr sz="2000"/>
            </a:lvl9pPr>
          </a:lstStyle>
          <a:p>
            <a:pPr lvl="0"/>
            <a:r>
              <a:rPr lang="de-DE" noProof="0" dirty="0" smtClean="0"/>
              <a:t>Tabellenunterschriften in CorpoS (Textkörper) in 15 pt. einfügen </a:t>
            </a:r>
          </a:p>
          <a:p>
            <a:pPr lvl="1"/>
            <a:r>
              <a:rPr lang="de-DE" noProof="0" dirty="0" smtClean="0"/>
              <a:t>Zweite Ebene</a:t>
            </a:r>
          </a:p>
          <a:p>
            <a:pPr lvl="2"/>
            <a:r>
              <a:rPr lang="de-DE" noProof="0" dirty="0" smtClean="0"/>
              <a:t>Dritte Ebene</a:t>
            </a:r>
          </a:p>
        </p:txBody>
      </p:sp>
    </p:spTree>
    <p:extLst>
      <p:ext uri="{BB962C8B-B14F-4D97-AF65-F5344CB8AC3E}">
        <p14:creationId xmlns:p14="http://schemas.microsoft.com/office/powerpoint/2010/main" val="202682598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6BA71E0-A41F-4FF9-B5FF-517788BA7180}" type="datetime1">
              <a:rPr lang="de-DE" smtClean="0"/>
              <a:t>29.06.2020</a:t>
            </a:fld>
            <a:endParaRPr lang="de-DE"/>
          </a:p>
        </p:txBody>
      </p:sp>
      <p:sp>
        <p:nvSpPr>
          <p:cNvPr id="3" name="Fußzeilenplatzhalter 2"/>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3849928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D43CF1A-9803-44E5-9FC5-61A479B12F88}" type="datetime1">
              <a:rPr lang="de-DE" smtClean="0"/>
              <a:t>29.06.2020</a:t>
            </a:fld>
            <a:endParaRPr lang="de-DE"/>
          </a:p>
        </p:txBody>
      </p:sp>
      <p:sp>
        <p:nvSpPr>
          <p:cNvPr id="6" name="Fußzeilenplatzhalter 5"/>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7" name="Foliennummernplatzhalter 6"/>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22699048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9C31A65-E1DB-4B8F-A58B-DD18214C48A1}" type="datetime1">
              <a:rPr lang="de-DE" smtClean="0"/>
              <a:t>29.06.2020</a:t>
            </a:fld>
            <a:endParaRPr lang="de-DE"/>
          </a:p>
        </p:txBody>
      </p:sp>
      <p:sp>
        <p:nvSpPr>
          <p:cNvPr id="6" name="Fußzeilenplatzhalter 5"/>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7" name="Foliennummernplatzhalter 6"/>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4277592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1109592-D103-466D-A5E3-8871F7BB7046}" type="datetime1">
              <a:rPr lang="de-DE" smtClean="0"/>
              <a:t>29.06.2020</a:t>
            </a:fld>
            <a:endParaRPr lang="de-DE"/>
          </a:p>
        </p:txBody>
      </p:sp>
      <p:sp>
        <p:nvSpPr>
          <p:cNvPr id="5" name="Fußzeilenplatzhalter 4"/>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6" name="Foliennummernplatzhalter 5"/>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235335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0712985-EA76-4174-8144-7B02D10EC285}" type="datetime1">
              <a:rPr lang="de-DE" smtClean="0"/>
              <a:t>29.06.2020</a:t>
            </a:fld>
            <a:endParaRPr lang="de-DE"/>
          </a:p>
        </p:txBody>
      </p:sp>
      <p:sp>
        <p:nvSpPr>
          <p:cNvPr id="5" name="Fußzeilenplatzhalter 4"/>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6" name="Foliennummernplatzhalter 5"/>
          <p:cNvSpPr>
            <a:spLocks noGrp="1"/>
          </p:cNvSpPr>
          <p:nvPr>
            <p:ph type="sldNum" sz="quarter" idx="12"/>
          </p:nvPr>
        </p:nvSpPr>
        <p:spPr/>
        <p:txBody>
          <a:bodyPr/>
          <a:lstStyle/>
          <a:p>
            <a:fld id="{AD1D1349-391B-44DC-865F-5996B3E40F26}" type="slidenum">
              <a:rPr lang="de-DE" noProof="0" smtClean="0"/>
              <a:pPr/>
              <a:t>‹Nr.›</a:t>
            </a:fld>
            <a:endParaRPr lang="de-DE" noProof="0" dirty="0"/>
          </a:p>
        </p:txBody>
      </p:sp>
    </p:spTree>
    <p:extLst>
      <p:ext uri="{BB962C8B-B14F-4D97-AF65-F5344CB8AC3E}">
        <p14:creationId xmlns:p14="http://schemas.microsoft.com/office/powerpoint/2010/main" val="16004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 Zwei Inhal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13"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14" name="Inhaltsplatzhalter 6"/>
          <p:cNvSpPr>
            <a:spLocks noGrp="1"/>
          </p:cNvSpPr>
          <p:nvPr>
            <p:ph sz="quarter" idx="14" hasCustomPrompt="1"/>
          </p:nvPr>
        </p:nvSpPr>
        <p:spPr>
          <a:xfrm>
            <a:off x="395288" y="1511302"/>
            <a:ext cx="5580000"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5" name="Fußzeilenplatzhalter 4"/>
          <p:cNvSpPr>
            <a:spLocks noGrp="1"/>
          </p:cNvSpPr>
          <p:nvPr>
            <p:ph type="ftr" sz="quarter" idx="15"/>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16" name="Foliennummernplatzhalter 5"/>
          <p:cNvSpPr>
            <a:spLocks noGrp="1"/>
          </p:cNvSpPr>
          <p:nvPr>
            <p:ph type="sldNum" sz="quarter" idx="16"/>
          </p:nvPr>
        </p:nvSpPr>
        <p:spPr>
          <a:xfrm>
            <a:off x="11800803" y="6552000"/>
            <a:ext cx="323999" cy="306000"/>
          </a:xfrm>
        </p:spPr>
        <p:txBody>
          <a:bodyPr/>
          <a:lstStyle/>
          <a:p>
            <a:fld id="{AA36BBF0-FB0B-4227-9D87-A4929FE4DDC2}" type="slidenum">
              <a:rPr lang="de-DE" smtClean="0"/>
              <a:t>‹Nr.›</a:t>
            </a:fld>
            <a:endParaRPr lang="de-DE"/>
          </a:p>
        </p:txBody>
      </p:sp>
      <p:sp>
        <p:nvSpPr>
          <p:cNvPr id="17"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8"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19"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0" name="Inhaltsplatzhalter 6"/>
          <p:cNvSpPr>
            <a:spLocks noGrp="1"/>
          </p:cNvSpPr>
          <p:nvPr>
            <p:ph sz="quarter" idx="20" hasCustomPrompt="1"/>
          </p:nvPr>
        </p:nvSpPr>
        <p:spPr>
          <a:xfrm>
            <a:off x="6221476" y="1511302"/>
            <a:ext cx="5580000" cy="4914900"/>
          </a:xfrm>
        </p:spPr>
        <p:txBody>
          <a:bodyPr/>
          <a:lstStyle>
            <a:lvl1pPr>
              <a:defRPr/>
            </a:lvl1pPr>
          </a:lstStyle>
          <a:p>
            <a:pPr lvl="0"/>
            <a:r>
              <a:rPr lang="de-DE" noProof="0" dirty="0" smtClean="0"/>
              <a:t>Inhalt oder 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Tree>
    <p:extLst>
      <p:ext uri="{BB962C8B-B14F-4D97-AF65-F5344CB8AC3E}">
        <p14:creationId xmlns:p14="http://schemas.microsoft.com/office/powerpoint/2010/main" val="33115840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line // Bild/Text">
    <p:spTree>
      <p:nvGrpSpPr>
        <p:cNvPr id="1" name=""/>
        <p:cNvGrpSpPr/>
        <p:nvPr/>
      </p:nvGrpSpPr>
      <p:grpSpPr>
        <a:xfrm>
          <a:off x="0" y="0"/>
          <a:ext cx="0" cy="0"/>
          <a:chOff x="0" y="0"/>
          <a:chExt cx="0" cy="0"/>
        </a:xfrm>
      </p:grpSpPr>
      <p:sp>
        <p:nvSpPr>
          <p:cNvPr id="21"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2"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3"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4"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5"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6" name="Bildplatzhalter 8"/>
          <p:cNvSpPr>
            <a:spLocks noGrp="1"/>
          </p:cNvSpPr>
          <p:nvPr>
            <p:ph type="pic" sz="quarter" idx="10" hasCustomPrompt="1"/>
          </p:nvPr>
        </p:nvSpPr>
        <p:spPr bwMode="gray">
          <a:xfrm>
            <a:off x="396003" y="1512002"/>
            <a:ext cx="5579999" cy="4914201"/>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27" name="Textplatzhalter 13"/>
          <p:cNvSpPr>
            <a:spLocks noGrp="1"/>
          </p:cNvSpPr>
          <p:nvPr>
            <p:ph type="body" sz="quarter" idx="20" hasCustomPrompt="1"/>
          </p:nvPr>
        </p:nvSpPr>
        <p:spPr>
          <a:xfrm>
            <a:off x="6220801" y="1512002"/>
            <a:ext cx="5580676" cy="4914201"/>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28" name="Fußzeilenplatzhalter 2"/>
          <p:cNvSpPr>
            <a:spLocks noGrp="1"/>
          </p:cNvSpPr>
          <p:nvPr>
            <p:ph type="ftr" sz="quarter" idx="21"/>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29" name="Foliennummernplatzhalter 6"/>
          <p:cNvSpPr>
            <a:spLocks noGrp="1"/>
          </p:cNvSpPr>
          <p:nvPr>
            <p:ph type="sldNum" sz="quarter" idx="22"/>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2501931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line // 2 Bilder/2 Texte">
    <p:spTree>
      <p:nvGrpSpPr>
        <p:cNvPr id="1" name=""/>
        <p:cNvGrpSpPr/>
        <p:nvPr/>
      </p:nvGrpSpPr>
      <p:grpSpPr>
        <a:xfrm>
          <a:off x="0" y="0"/>
          <a:ext cx="0" cy="0"/>
          <a:chOff x="0" y="0"/>
          <a:chExt cx="0" cy="0"/>
        </a:xfrm>
      </p:grpSpPr>
      <p:sp>
        <p:nvSpPr>
          <p:cNvPr id="24" name="Titel 1"/>
          <p:cNvSpPr>
            <a:spLocks noGrp="1"/>
          </p:cNvSpPr>
          <p:nvPr>
            <p:ph type="title" hasCustomPrompt="1"/>
          </p:nvPr>
        </p:nvSpPr>
        <p:spPr>
          <a:xfrm>
            <a:off x="395289" y="368300"/>
            <a:ext cx="11406187" cy="1008360"/>
          </a:xfrm>
        </p:spPr>
        <p:txBody>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25" name="Textplatzhalter 7"/>
          <p:cNvSpPr>
            <a:spLocks noGrp="1"/>
          </p:cNvSpPr>
          <p:nvPr>
            <p:ph type="body" sz="quarter" idx="13" hasCustomPrompt="1"/>
          </p:nvPr>
        </p:nvSpPr>
        <p:spPr>
          <a:xfrm>
            <a:off x="395287" y="151201"/>
            <a:ext cx="5508000" cy="220275"/>
          </a:xfrm>
        </p:spPr>
        <p:txBody>
          <a:bodyPr/>
          <a:lstStyle>
            <a:lvl1pPr marL="0" indent="0">
              <a:lnSpc>
                <a:spcPct val="100000"/>
              </a:lnSpc>
              <a:spcAft>
                <a:spcPts val="0"/>
              </a:spcAft>
              <a:buFont typeface="Arial" panose="020B0604020202020204" pitchFamily="34" charset="0"/>
              <a:buNone/>
              <a:defRPr sz="1600"/>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vl6pPr marL="0" indent="0">
              <a:lnSpc>
                <a:spcPct val="100000"/>
              </a:lnSpc>
              <a:spcAft>
                <a:spcPts val="0"/>
              </a:spcAft>
              <a:buNone/>
              <a:defRPr sz="1600"/>
            </a:lvl6pPr>
            <a:lvl7pPr marL="0" indent="0">
              <a:lnSpc>
                <a:spcPct val="100000"/>
              </a:lnSpc>
              <a:spcAft>
                <a:spcPts val="0"/>
              </a:spcAft>
              <a:buNone/>
              <a:defRPr sz="1600"/>
            </a:lvl7pPr>
            <a:lvl8pPr marL="0" indent="0">
              <a:lnSpc>
                <a:spcPct val="100000"/>
              </a:lnSpc>
              <a:spcAft>
                <a:spcPts val="0"/>
              </a:spcAft>
              <a:buNone/>
              <a:defRPr sz="1600"/>
            </a:lvl8pPr>
            <a:lvl9pPr marL="0" indent="0">
              <a:lnSpc>
                <a:spcPct val="100000"/>
              </a:lnSpc>
              <a:spcAft>
                <a:spcPts val="0"/>
              </a:spcAft>
              <a:buNone/>
              <a:defRPr sz="1600"/>
            </a:lvl9pPr>
          </a:lstStyle>
          <a:p>
            <a:pPr lvl="0"/>
            <a:r>
              <a:rPr lang="de-DE" noProof="0" dirty="0" smtClean="0"/>
              <a:t>Optionale Kapitelüberschrift</a:t>
            </a:r>
          </a:p>
        </p:txBody>
      </p:sp>
      <p:sp>
        <p:nvSpPr>
          <p:cNvPr id="2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800" baseline="0">
                <a:solidFill>
                  <a:schemeClr val="bg1"/>
                </a:solidFill>
              </a:defRPr>
            </a:lvl1pPr>
            <a:lvl2pPr marL="0" indent="0">
              <a:lnSpc>
                <a:spcPct val="100000"/>
              </a:lnSpc>
              <a:spcAft>
                <a:spcPts val="0"/>
              </a:spcAft>
              <a:buNone/>
              <a:defRPr sz="800">
                <a:solidFill>
                  <a:schemeClr val="bg1"/>
                </a:solidFill>
              </a:defRPr>
            </a:lvl2pPr>
            <a:lvl3pPr marL="0" indent="0">
              <a:lnSpc>
                <a:spcPct val="100000"/>
              </a:lnSpc>
              <a:spcAft>
                <a:spcPts val="0"/>
              </a:spcAft>
              <a:buNone/>
              <a:defRPr sz="800">
                <a:solidFill>
                  <a:schemeClr val="bg1"/>
                </a:solidFill>
              </a:defRPr>
            </a:lvl3pPr>
            <a:lvl4pPr marL="0" indent="0">
              <a:lnSpc>
                <a:spcPct val="100000"/>
              </a:lnSpc>
              <a:spcAft>
                <a:spcPts val="0"/>
              </a:spcAft>
              <a:buNone/>
              <a:defRPr sz="800">
                <a:solidFill>
                  <a:schemeClr val="bg1"/>
                </a:solidFill>
              </a:defRPr>
            </a:lvl4pPr>
            <a:lvl5pPr marL="0" indent="0">
              <a:lnSpc>
                <a:spcPct val="100000"/>
              </a:lnSpc>
              <a:spcAft>
                <a:spcPts val="0"/>
              </a:spcAft>
              <a:buNone/>
              <a:defRPr sz="800">
                <a:solidFill>
                  <a:schemeClr val="bg1"/>
                </a:solidFill>
              </a:defRPr>
            </a:lvl5pPr>
            <a:lvl6pPr marL="0" indent="0">
              <a:lnSpc>
                <a:spcPct val="100000"/>
              </a:lnSpc>
              <a:spcAft>
                <a:spcPts val="0"/>
              </a:spcAft>
              <a:buNone/>
              <a:defRPr sz="800">
                <a:solidFill>
                  <a:schemeClr val="bg1"/>
                </a:solidFill>
              </a:defRPr>
            </a:lvl6pPr>
            <a:lvl7pPr marL="0" indent="0">
              <a:lnSpc>
                <a:spcPct val="100000"/>
              </a:lnSpc>
              <a:spcAft>
                <a:spcPts val="0"/>
              </a:spcAft>
              <a:buNone/>
              <a:defRPr sz="800">
                <a:solidFill>
                  <a:schemeClr val="bg1"/>
                </a:solidFill>
              </a:defRPr>
            </a:lvl7pPr>
            <a:lvl8pPr marL="0" indent="0">
              <a:lnSpc>
                <a:spcPct val="100000"/>
              </a:lnSpc>
              <a:spcAft>
                <a:spcPts val="0"/>
              </a:spcAft>
              <a:buNone/>
              <a:defRPr sz="800">
                <a:solidFill>
                  <a:schemeClr val="bg1"/>
                </a:solidFill>
              </a:defRPr>
            </a:lvl8pPr>
            <a:lvl9pPr marL="0" indent="0">
              <a:lnSpc>
                <a:spcPct val="100000"/>
              </a:lnSpc>
              <a:spcAft>
                <a:spcPts val="0"/>
              </a:spcAft>
              <a:buNone/>
              <a:defRPr sz="800">
                <a:solidFill>
                  <a:schemeClr val="bg1"/>
                </a:solidFill>
              </a:defRPr>
            </a:lvl9pPr>
          </a:lstStyle>
          <a:p>
            <a:pPr lvl="0"/>
            <a:r>
              <a:rPr lang="de-DE" noProof="0" dirty="0" smtClean="0"/>
              <a:t>                                             </a:t>
            </a:r>
          </a:p>
        </p:txBody>
      </p:sp>
      <p:sp>
        <p:nvSpPr>
          <p:cNvPr id="29" name="Bildplatzhalter 8"/>
          <p:cNvSpPr>
            <a:spLocks noGrp="1"/>
          </p:cNvSpPr>
          <p:nvPr>
            <p:ph type="pic" sz="quarter" idx="10" hasCustomPrompt="1"/>
          </p:nvPr>
        </p:nvSpPr>
        <p:spPr bwMode="gray">
          <a:xfrm>
            <a:off x="396003" y="1512000"/>
            <a:ext cx="55799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0" name="Bildplatzhalter 8"/>
          <p:cNvSpPr>
            <a:spLocks noGrp="1"/>
          </p:cNvSpPr>
          <p:nvPr>
            <p:ph type="pic" sz="quarter" idx="25" hasCustomPrompt="1"/>
          </p:nvPr>
        </p:nvSpPr>
        <p:spPr bwMode="gray">
          <a:xfrm>
            <a:off x="6221479" y="1511300"/>
            <a:ext cx="5579999" cy="1944000"/>
          </a:xfrm>
          <a:solidFill>
            <a:schemeClr val="accent6"/>
          </a:solidFill>
        </p:spPr>
        <p:txBody>
          <a:bodyPr/>
          <a:lstStyle>
            <a:lvl1pPr algn="ctr">
              <a:lnSpc>
                <a:spcPct val="100000"/>
              </a:lnSpc>
              <a:spcAft>
                <a:spcPts val="0"/>
              </a:spcAft>
              <a:defRPr>
                <a:solidFill>
                  <a:schemeClr val="tx1"/>
                </a:solidFill>
              </a:defRPr>
            </a:lvl1pPr>
          </a:lstStyle>
          <a:p>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smtClean="0"/>
              <a:t>Bild einfügen</a:t>
            </a:r>
            <a:endParaRPr lang="de-DE" noProof="0" dirty="0"/>
          </a:p>
        </p:txBody>
      </p:sp>
      <p:sp>
        <p:nvSpPr>
          <p:cNvPr id="31" name="Textplatzhalter 13"/>
          <p:cNvSpPr>
            <a:spLocks noGrp="1"/>
          </p:cNvSpPr>
          <p:nvPr>
            <p:ph type="body" sz="quarter" idx="20" hasCustomPrompt="1"/>
          </p:nvPr>
        </p:nvSpPr>
        <p:spPr>
          <a:xfrm>
            <a:off x="6221479" y="3502801"/>
            <a:ext cx="5579999" cy="2923400"/>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32" name="Textplatzhalter 13"/>
          <p:cNvSpPr>
            <a:spLocks noGrp="1"/>
          </p:cNvSpPr>
          <p:nvPr>
            <p:ph type="body" sz="quarter" idx="26" hasCustomPrompt="1"/>
          </p:nvPr>
        </p:nvSpPr>
        <p:spPr>
          <a:xfrm>
            <a:off x="395290" y="3502801"/>
            <a:ext cx="5579999" cy="2923400"/>
          </a:xfrm>
        </p:spPr>
        <p:txBody>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33" name="Fußzeilenplatzhalter 2"/>
          <p:cNvSpPr>
            <a:spLocks noGrp="1"/>
          </p:cNvSpPr>
          <p:nvPr>
            <p:ph type="ftr" sz="quarter" idx="27"/>
          </p:nvPr>
        </p:nvSpPr>
        <p:spPr>
          <a:xfrm>
            <a:off x="3578400" y="6552000"/>
            <a:ext cx="7848000" cy="306000"/>
          </a:xfrm>
        </p:spPr>
        <p:txBody>
          <a:bodyPr/>
          <a:lstStyle/>
          <a:p>
            <a:r>
              <a:rPr lang="de-DE" smtClean="0"/>
              <a:t>Tanke ich heute oder tanke ich morgen? | Introduction into Data Science | 02.07.2020</a:t>
            </a:r>
            <a:endParaRPr lang="de-DE"/>
          </a:p>
        </p:txBody>
      </p:sp>
      <p:sp>
        <p:nvSpPr>
          <p:cNvPr id="34" name="Foliennummernplatzhalter 6"/>
          <p:cNvSpPr>
            <a:spLocks noGrp="1"/>
          </p:cNvSpPr>
          <p:nvPr>
            <p:ph type="sldNum" sz="quarter" idx="28"/>
          </p:nvPr>
        </p:nvSpPr>
        <p:spPr>
          <a:xfrm>
            <a:off x="11800803" y="6552000"/>
            <a:ext cx="323999" cy="306000"/>
          </a:xfrm>
        </p:spPr>
        <p:txBody>
          <a:bodyPr/>
          <a:lstStyle/>
          <a:p>
            <a:fld id="{AA36BBF0-FB0B-4227-9D87-A4929FE4DDC2}" type="slidenum">
              <a:rPr lang="de-DE" smtClean="0"/>
              <a:t>‹Nr.›</a:t>
            </a:fld>
            <a:endParaRPr lang="de-DE"/>
          </a:p>
        </p:txBody>
      </p:sp>
    </p:spTree>
    <p:extLst>
      <p:ext uri="{BB962C8B-B14F-4D97-AF65-F5344CB8AC3E}">
        <p14:creationId xmlns:p14="http://schemas.microsoft.com/office/powerpoint/2010/main" val="9592546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image" Target="../media/image14.emf"/><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image" Target="../media/image13.emf"/><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vmlDrawing" Target="../drawings/vmlDrawing2.v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oleObject" Target="../embeddings/oleObject2.bin"/><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tags" Target="../tags/tag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vmlDrawing" Target="../drawings/vmlDrawing3.v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3.xml"/><Relationship Id="rId17" Type="http://schemas.openxmlformats.org/officeDocument/2006/relationships/image" Target="../media/image13.emf"/><Relationship Id="rId2" Type="http://schemas.openxmlformats.org/officeDocument/2006/relationships/slideLayout" Target="../slideLayouts/slideLayout55.xml"/><Relationship Id="rId16" Type="http://schemas.openxmlformats.org/officeDocument/2006/relationships/oleObject" Target="../embeddings/oleObject3.bin"/><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ags" Target="../tags/tag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9"/>
            </p:custDataLst>
            <p:extLst>
              <p:ext uri="{D42A27DB-BD31-4B8C-83A1-F6EECF244321}">
                <p14:modId xmlns:p14="http://schemas.microsoft.com/office/powerpoint/2010/main" val="966713147"/>
              </p:ex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283" name="think-cell Folie" r:id="rId32" imgW="270" imgH="270" progId="TCLayout.ActiveDocument.1">
                  <p:embed/>
                </p:oleObj>
              </mc:Choice>
              <mc:Fallback>
                <p:oleObj name="think-cell Folie" r:id="rId32" imgW="270" imgH="270" progId="TCLayout.ActiveDocument.1">
                  <p:embed/>
                  <p:pic>
                    <p:nvPicPr>
                      <p:cNvPr id="2" name="Objekt 1" hidden="1"/>
                      <p:cNvPicPr/>
                      <p:nvPr/>
                    </p:nvPicPr>
                    <p:blipFill>
                      <a:blip r:embed="rId33"/>
                      <a:stretch>
                        <a:fillRect/>
                      </a:stretch>
                    </p:blipFill>
                    <p:spPr>
                      <a:xfrm>
                        <a:off x="2118" y="2118"/>
                        <a:ext cx="2116" cy="2116"/>
                      </a:xfrm>
                      <a:prstGeom prst="rect">
                        <a:avLst/>
                      </a:prstGeom>
                    </p:spPr>
                  </p:pic>
                </p:oleObj>
              </mc:Fallback>
            </mc:AlternateContent>
          </a:graphicData>
        </a:graphic>
      </p:graphicFrame>
      <p:sp>
        <p:nvSpPr>
          <p:cNvPr id="3" name="Rechteck 2" hidden="1"/>
          <p:cNvSpPr/>
          <p:nvPr userDrawn="1">
            <p:custDataLst>
              <p:tags r:id="rId30"/>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108000"/>
              </a:lnSpc>
              <a:spcAft>
                <a:spcPts val="1008"/>
              </a:spcAft>
            </a:pPr>
            <a:endParaRPr lang="de-DE" sz="4000" b="0" i="0" baseline="0" dirty="0" err="1" smtClean="0">
              <a:solidFill>
                <a:schemeClr val="bg1"/>
              </a:solidFill>
              <a:latin typeface="CorpoA" pitchFamily="2" charset="0"/>
              <a:ea typeface="+mj-ea"/>
              <a:cs typeface="+mj-cs"/>
              <a:sym typeface="CorpoA" pitchFamily="2" charset="0"/>
            </a:endParaRPr>
          </a:p>
        </p:txBody>
      </p:sp>
      <p:sp>
        <p:nvSpPr>
          <p:cNvPr id="52" name="Titelplatzhalter 1"/>
          <p:cNvSpPr>
            <a:spLocks noGrp="1"/>
          </p:cNvSpPr>
          <p:nvPr>
            <p:ph type="title"/>
          </p:nvPr>
        </p:nvSpPr>
        <p:spPr bwMode="black">
          <a:xfrm>
            <a:off x="395289" y="368300"/>
            <a:ext cx="11406187" cy="1008360"/>
          </a:xfrm>
          <a:prstGeom prst="rect">
            <a:avLst/>
          </a:prstGeom>
        </p:spPr>
        <p:txBody>
          <a:bodyPr vert="horz" lIns="0" tIns="0" rIns="0" bIns="0" rtlCol="0" anchor="t" anchorCtr="0">
            <a:noAutofit/>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57" name="Textplatzhalter 2"/>
          <p:cNvSpPr>
            <a:spLocks noGrp="1"/>
          </p:cNvSpPr>
          <p:nvPr>
            <p:ph type="body" idx="1"/>
          </p:nvPr>
        </p:nvSpPr>
        <p:spPr bwMode="black">
          <a:xfrm>
            <a:off x="395290" y="1511301"/>
            <a:ext cx="11406188" cy="4914899"/>
          </a:xfrm>
          <a:prstGeom prst="rect">
            <a:avLst/>
          </a:prstGeom>
        </p:spPr>
        <p:txBody>
          <a:bodyPr vert="horz" lIns="0" tIns="0" rIns="0" bIns="0" rtlCol="0" anchor="t" anchorCtr="0">
            <a:noAutofit/>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59" name="Fußzeilenplatzhalter 4"/>
          <p:cNvSpPr>
            <a:spLocks noGrp="1"/>
          </p:cNvSpPr>
          <p:nvPr>
            <p:ph type="ftr" sz="quarter" idx="3"/>
          </p:nvPr>
        </p:nvSpPr>
        <p:spPr bwMode="black">
          <a:xfrm>
            <a:off x="3578400" y="6552000"/>
            <a:ext cx="7848000" cy="306000"/>
          </a:xfrm>
          <a:prstGeom prst="rect">
            <a:avLst/>
          </a:prstGeom>
        </p:spPr>
        <p:txBody>
          <a:bodyPr vert="horz" lIns="0" tIns="0" rIns="0" bIns="0" rtlCol="0" anchor="ctr" anchorCtr="0">
            <a:noAutofit/>
          </a:bodyPr>
          <a:lstStyle>
            <a:lvl1pPr marL="0" indent="0" algn="r">
              <a:spcBef>
                <a:spcPts val="0"/>
              </a:spcBef>
              <a:buFont typeface="+mj-lt"/>
              <a:buNone/>
              <a:defRPr sz="1333" b="0" i="0">
                <a:solidFill>
                  <a:schemeClr val="tx1"/>
                </a:solidFill>
                <a:latin typeface="+mn-lt"/>
              </a:defRPr>
            </a:lvl1pPr>
            <a:lvl2pPr marL="0" indent="0" algn="r">
              <a:spcBef>
                <a:spcPts val="0"/>
              </a:spcBef>
              <a:defRPr sz="1333"/>
            </a:lvl2pPr>
            <a:lvl3pPr marL="0" indent="0" algn="r">
              <a:spcBef>
                <a:spcPts val="0"/>
              </a:spcBef>
              <a:defRPr sz="1333"/>
            </a:lvl3pPr>
            <a:lvl4pPr marL="0" indent="0" algn="r">
              <a:spcBef>
                <a:spcPts val="0"/>
              </a:spcBef>
              <a:defRPr sz="1333"/>
            </a:lvl4pPr>
            <a:lvl5pPr marL="0" indent="0" algn="r">
              <a:spcBef>
                <a:spcPts val="0"/>
              </a:spcBef>
              <a:defRPr sz="1333"/>
            </a:lvl5pPr>
            <a:lvl6pPr marL="0" indent="0" algn="r">
              <a:spcBef>
                <a:spcPts val="0"/>
              </a:spcBef>
              <a:defRPr sz="1333"/>
            </a:lvl6pPr>
            <a:lvl7pPr marL="0" indent="0" algn="r">
              <a:spcBef>
                <a:spcPts val="0"/>
              </a:spcBef>
              <a:defRPr sz="1333"/>
            </a:lvl7pPr>
            <a:lvl8pPr marL="0" indent="0" algn="r">
              <a:spcBef>
                <a:spcPts val="0"/>
              </a:spcBef>
              <a:defRPr sz="1333"/>
            </a:lvl8pPr>
            <a:lvl9pPr marL="0" indent="0" algn="r">
              <a:spcBef>
                <a:spcPts val="0"/>
              </a:spcBef>
              <a:defRPr sz="1333"/>
            </a:lvl9pPr>
          </a:lstStyle>
          <a:p>
            <a:r>
              <a:rPr lang="de-DE" smtClean="0"/>
              <a:t>Tanke ich heute oder tanke ich morgen? | Introduction into Data Science | 02.07.2020</a:t>
            </a:r>
            <a:endParaRPr lang="de-DE"/>
          </a:p>
        </p:txBody>
      </p:sp>
      <p:sp>
        <p:nvSpPr>
          <p:cNvPr id="60" name="Foliennummernplatzhalter 5"/>
          <p:cNvSpPr>
            <a:spLocks noGrp="1"/>
          </p:cNvSpPr>
          <p:nvPr>
            <p:ph type="sldNum" sz="quarter" idx="4"/>
          </p:nvPr>
        </p:nvSpPr>
        <p:spPr bwMode="black">
          <a:xfrm>
            <a:off x="11800803" y="6552000"/>
            <a:ext cx="323999" cy="306000"/>
          </a:xfrm>
          <a:prstGeom prst="rect">
            <a:avLst/>
          </a:prstGeom>
        </p:spPr>
        <p:txBody>
          <a:bodyPr vert="horz" lIns="0" tIns="0" rIns="0" bIns="0" rtlCol="0" anchor="ctr" anchorCtr="0">
            <a:noAutofit/>
          </a:bodyPr>
          <a:lstStyle>
            <a:lvl1pPr marL="0" indent="0" algn="l">
              <a:spcBef>
                <a:spcPts val="0"/>
              </a:spcBef>
              <a:buFont typeface="+mj-lt"/>
              <a:buNone/>
              <a:defRPr sz="1333" b="0" i="0">
                <a:solidFill>
                  <a:schemeClr val="tx1"/>
                </a:solidFill>
                <a:latin typeface="+mn-lt"/>
              </a:defRPr>
            </a:lvl1pPr>
            <a:lvl2pPr marL="0" indent="0" algn="l">
              <a:spcBef>
                <a:spcPts val="0"/>
              </a:spcBef>
              <a:defRPr sz="1333"/>
            </a:lvl2pPr>
            <a:lvl3pPr marL="0" indent="0" algn="l">
              <a:spcBef>
                <a:spcPts val="0"/>
              </a:spcBef>
              <a:defRPr sz="1333"/>
            </a:lvl3pPr>
            <a:lvl4pPr marL="0" indent="0" algn="l">
              <a:spcBef>
                <a:spcPts val="0"/>
              </a:spcBef>
              <a:defRPr sz="1333"/>
            </a:lvl4pPr>
            <a:lvl5pPr marL="0" indent="0" algn="l">
              <a:spcBef>
                <a:spcPts val="0"/>
              </a:spcBef>
              <a:defRPr sz="1333"/>
            </a:lvl5pPr>
            <a:lvl6pPr marL="0" indent="0" algn="l">
              <a:spcBef>
                <a:spcPts val="0"/>
              </a:spcBef>
              <a:defRPr sz="1333"/>
            </a:lvl6pPr>
            <a:lvl7pPr marL="0" indent="0" algn="l">
              <a:spcBef>
                <a:spcPts val="0"/>
              </a:spcBef>
              <a:defRPr sz="1333"/>
            </a:lvl7pPr>
            <a:lvl8pPr marL="0" indent="0" algn="l">
              <a:spcBef>
                <a:spcPts val="0"/>
              </a:spcBef>
              <a:defRPr sz="1333"/>
            </a:lvl8pPr>
            <a:lvl9pPr marL="0" indent="0" algn="l">
              <a:spcBef>
                <a:spcPts val="0"/>
              </a:spcBef>
              <a:defRPr sz="1333"/>
            </a:lvl9pPr>
          </a:lstStyle>
          <a:p>
            <a:fld id="{AA36BBF0-FB0B-4227-9D87-A4929FE4DDC2}" type="slidenum">
              <a:rPr lang="de-DE" smtClean="0"/>
              <a:t>‹Nr.›</a:t>
            </a:fld>
            <a:endParaRPr lang="de-DE"/>
          </a:p>
        </p:txBody>
      </p:sp>
      <p:cxnSp>
        <p:nvCxnSpPr>
          <p:cNvPr id="33" name="32,78 // 15,84"/>
          <p:cNvCxnSpPr/>
          <p:nvPr/>
        </p:nvCxnSpPr>
        <p:spPr bwMode="black">
          <a:xfrm>
            <a:off x="11801476" y="-454245"/>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1,1 // 15,84"/>
          <p:cNvCxnSpPr/>
          <p:nvPr/>
        </p:nvCxnSpPr>
        <p:spPr bwMode="black">
          <a:xfrm>
            <a:off x="397669" y="-447103"/>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32,78 // 15,84"/>
          <p:cNvCxnSpPr/>
          <p:nvPr/>
        </p:nvCxnSpPr>
        <p:spPr bwMode="black">
          <a:xfrm>
            <a:off x="11801475" y="6979755"/>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1,1 // 15,84"/>
          <p:cNvCxnSpPr/>
          <p:nvPr/>
        </p:nvCxnSpPr>
        <p:spPr bwMode="black">
          <a:xfrm>
            <a:off x="397669" y="6984517"/>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17,85 // 8,32"/>
          <p:cNvCxnSpPr/>
          <p:nvPr/>
        </p:nvCxnSpPr>
        <p:spPr bwMode="black">
          <a:xfrm>
            <a:off x="12307183" y="6427785"/>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4,2 // 5,33"/>
          <p:cNvCxnSpPr/>
          <p:nvPr/>
        </p:nvCxnSpPr>
        <p:spPr bwMode="black">
          <a:xfrm>
            <a:off x="12307183" y="1510673"/>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1,02 // 8,5"/>
          <p:cNvCxnSpPr/>
          <p:nvPr/>
        </p:nvCxnSpPr>
        <p:spPr bwMode="black">
          <a:xfrm>
            <a:off x="12307183" y="365917"/>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17,85 // 8,32"/>
          <p:cNvCxnSpPr/>
          <p:nvPr/>
        </p:nvCxnSpPr>
        <p:spPr bwMode="black">
          <a:xfrm>
            <a:off x="-460856" y="6427785"/>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1" name="4,2 // 5,33"/>
          <p:cNvCxnSpPr/>
          <p:nvPr/>
        </p:nvCxnSpPr>
        <p:spPr bwMode="black">
          <a:xfrm>
            <a:off x="-463236" y="1510673"/>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1,02 // 8,5"/>
          <p:cNvCxnSpPr/>
          <p:nvPr/>
        </p:nvCxnSpPr>
        <p:spPr bwMode="black">
          <a:xfrm>
            <a:off x="-463236" y="365917"/>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7" name="Wortmarke Mercedes-Benz"/>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bwMode="black">
          <a:xfrm>
            <a:off x="396000" y="6613202"/>
            <a:ext cx="1188000" cy="148997"/>
          </a:xfrm>
          <a:prstGeom prst="rect">
            <a:avLst/>
          </a:prstGeom>
        </p:spPr>
      </p:pic>
      <p:sp>
        <p:nvSpPr>
          <p:cNvPr id="19" name="Rechteck 18" hidden="1"/>
          <p:cNvSpPr/>
          <p:nvPr userDrawn="1">
            <p:custDataLst>
              <p:tags r:id="rId31"/>
            </p:custDataLst>
          </p:nvPr>
        </p:nvSpPr>
        <p:spPr bwMode="auto">
          <a:xfrm>
            <a:off x="0" y="0"/>
            <a:ext cx="158750" cy="158750"/>
          </a:xfrm>
          <a:prstGeom prst="rect">
            <a:avLst/>
          </a:prstGeom>
          <a:solidFill>
            <a:schemeClr val="bg1"/>
          </a:solidFill>
          <a:ln w="9525" cap="flat" cmpd="sng" algn="ctr">
            <a:solidFill>
              <a:schemeClr val="tx1"/>
            </a:solidFill>
            <a:prstDash val="solid"/>
            <a:round/>
            <a:headEnd type="none" w="sm" len="sm"/>
            <a:tailEnd type="none" w="sm" len="sm"/>
          </a:ln>
          <a:effectLst/>
        </p:spPr>
        <p:txBody>
          <a:bodyPr vert="horz" wrap="non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800" b="1" i="0" u="none" strike="noStrike" cap="none" normalizeH="0" baseline="0" dirty="0" smtClean="0">
              <a:ln>
                <a:noFill/>
              </a:ln>
              <a:solidFill>
                <a:schemeClr val="tx1"/>
              </a:solidFill>
              <a:effectLst/>
              <a:latin typeface="CorpoS" pitchFamily="2" charset="0"/>
              <a:ea typeface="+mj-ea"/>
              <a:cs typeface="+mj-cs"/>
              <a:sym typeface="CorpoS" pitchFamily="2" charset="0"/>
            </a:endParaRPr>
          </a:p>
        </p:txBody>
      </p:sp>
    </p:spTree>
    <p:extLst>
      <p:ext uri="{BB962C8B-B14F-4D97-AF65-F5344CB8AC3E}">
        <p14:creationId xmlns:p14="http://schemas.microsoft.com/office/powerpoint/2010/main" val="2455830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iming>
    <p:tnLst>
      <p:par>
        <p:cTn id="1" dur="indefinite" restart="never" nodeType="tmRoot"/>
      </p:par>
    </p:tnLst>
  </p:timing>
  <p:hf hdr="0" dt="0"/>
  <p:txStyles>
    <p:titleStyle>
      <a:lvl1pPr marL="0" indent="0" algn="l" defTabSz="1218998" rtl="0" eaLnBrk="1" latinLnBrk="0" hangingPunct="1">
        <a:spcBef>
          <a:spcPts val="0"/>
        </a:spcBef>
        <a:buFont typeface="+mj-lt"/>
        <a:buNone/>
        <a:defRPr sz="4000" b="0" i="0" kern="1200">
          <a:solidFill>
            <a:schemeClr val="tx1"/>
          </a:solidFill>
          <a:latin typeface="+mj-lt"/>
          <a:ea typeface="+mj-ea"/>
          <a:cs typeface="+mj-cs"/>
        </a:defRPr>
      </a:lvl1pPr>
    </p:titleStyle>
    <p:bodyStyle>
      <a:lvl1pPr marL="0" indent="0" algn="l" defTabSz="1218998" rtl="0" eaLnBrk="1" latinLnBrk="0" hangingPunct="1">
        <a:lnSpc>
          <a:spcPct val="108000"/>
        </a:lnSpc>
        <a:spcBef>
          <a:spcPts val="0"/>
        </a:spcBef>
        <a:spcAft>
          <a:spcPts val="1344"/>
        </a:spcAft>
        <a:buFont typeface="+mj-lt"/>
        <a:buNone/>
        <a:defRPr sz="2667" b="0" i="0" kern="1200">
          <a:solidFill>
            <a:schemeClr val="tx1"/>
          </a:solidFill>
          <a:latin typeface="+mn-lt"/>
          <a:ea typeface="+mn-ea"/>
          <a:cs typeface="+mn-cs"/>
        </a:defRPr>
      </a:lvl1pPr>
      <a:lvl2pPr marL="455925" indent="-455925" algn="l" defTabSz="1218998" rtl="0" eaLnBrk="1" latinLnBrk="0" hangingPunct="1">
        <a:lnSpc>
          <a:spcPct val="108000"/>
        </a:lnSpc>
        <a:spcBef>
          <a:spcPts val="0"/>
        </a:spcBef>
        <a:spcAft>
          <a:spcPts val="1344"/>
        </a:spcAft>
        <a:buFont typeface="Arial" panose="020B0604020202020204" pitchFamily="34" charset="0"/>
        <a:buChar char="•"/>
        <a:defRPr sz="2667" b="0" i="0" kern="1200">
          <a:solidFill>
            <a:schemeClr val="tx1"/>
          </a:solidFill>
          <a:latin typeface="+mn-lt"/>
          <a:ea typeface="+mn-ea"/>
          <a:cs typeface="+mn-cs"/>
        </a:defRPr>
      </a:lvl2pPr>
      <a:lvl3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3pPr>
      <a:lvl4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4pPr>
      <a:lvl5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5pPr>
      <a:lvl6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6pPr>
      <a:lvl7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7pPr>
      <a:lvl8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8pPr>
      <a:lvl9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9pPr>
    </p:bodyStyle>
    <p:otherStyle>
      <a:defPPr>
        <a:defRPr lang="de-DE"/>
      </a:defPPr>
      <a:lvl1pPr marL="0" algn="l" defTabSz="1218998" rtl="0" eaLnBrk="1" latinLnBrk="0" hangingPunct="1">
        <a:defRPr sz="2400" kern="1200">
          <a:solidFill>
            <a:schemeClr val="tx1"/>
          </a:solidFill>
          <a:latin typeface="+mn-lt"/>
          <a:ea typeface="+mn-ea"/>
          <a:cs typeface="+mn-cs"/>
        </a:defRPr>
      </a:lvl1pPr>
      <a:lvl2pPr marL="609498" algn="l" defTabSz="1218998" rtl="0" eaLnBrk="1" latinLnBrk="0" hangingPunct="1">
        <a:defRPr sz="2400" kern="1200">
          <a:solidFill>
            <a:schemeClr val="tx1"/>
          </a:solidFill>
          <a:latin typeface="+mn-lt"/>
          <a:ea typeface="+mn-ea"/>
          <a:cs typeface="+mn-cs"/>
        </a:defRPr>
      </a:lvl2pPr>
      <a:lvl3pPr marL="1218998" algn="l" defTabSz="1218998" rtl="0" eaLnBrk="1" latinLnBrk="0" hangingPunct="1">
        <a:defRPr sz="2400" kern="1200">
          <a:solidFill>
            <a:schemeClr val="tx1"/>
          </a:solidFill>
          <a:latin typeface="+mn-lt"/>
          <a:ea typeface="+mn-ea"/>
          <a:cs typeface="+mn-cs"/>
        </a:defRPr>
      </a:lvl3pPr>
      <a:lvl4pPr marL="1828496" algn="l" defTabSz="1218998" rtl="0" eaLnBrk="1" latinLnBrk="0" hangingPunct="1">
        <a:defRPr sz="2400" kern="1200">
          <a:solidFill>
            <a:schemeClr val="tx1"/>
          </a:solidFill>
          <a:latin typeface="+mn-lt"/>
          <a:ea typeface="+mn-ea"/>
          <a:cs typeface="+mn-cs"/>
        </a:defRPr>
      </a:lvl4pPr>
      <a:lvl5pPr marL="2437995" algn="l" defTabSz="1218998" rtl="0" eaLnBrk="1" latinLnBrk="0" hangingPunct="1">
        <a:defRPr sz="2400" kern="1200">
          <a:solidFill>
            <a:schemeClr val="tx1"/>
          </a:solidFill>
          <a:latin typeface="+mn-lt"/>
          <a:ea typeface="+mn-ea"/>
          <a:cs typeface="+mn-cs"/>
        </a:defRPr>
      </a:lvl5pPr>
      <a:lvl6pPr marL="3047494" algn="l" defTabSz="1218998" rtl="0" eaLnBrk="1" latinLnBrk="0" hangingPunct="1">
        <a:defRPr sz="2400" kern="1200">
          <a:solidFill>
            <a:schemeClr val="tx1"/>
          </a:solidFill>
          <a:latin typeface="+mn-lt"/>
          <a:ea typeface="+mn-ea"/>
          <a:cs typeface="+mn-cs"/>
        </a:defRPr>
      </a:lvl6pPr>
      <a:lvl7pPr marL="3656994" algn="l" defTabSz="1218998" rtl="0" eaLnBrk="1" latinLnBrk="0" hangingPunct="1">
        <a:defRPr sz="2400" kern="1200">
          <a:solidFill>
            <a:schemeClr val="tx1"/>
          </a:solidFill>
          <a:latin typeface="+mn-lt"/>
          <a:ea typeface="+mn-ea"/>
          <a:cs typeface="+mn-cs"/>
        </a:defRPr>
      </a:lvl7pPr>
      <a:lvl8pPr marL="4266492" algn="l" defTabSz="1218998" rtl="0" eaLnBrk="1" latinLnBrk="0" hangingPunct="1">
        <a:defRPr sz="2400" kern="1200">
          <a:solidFill>
            <a:schemeClr val="tx1"/>
          </a:solidFill>
          <a:latin typeface="+mn-lt"/>
          <a:ea typeface="+mn-ea"/>
          <a:cs typeface="+mn-cs"/>
        </a:defRPr>
      </a:lvl8pPr>
      <a:lvl9pPr marL="4875991" algn="l" defTabSz="121899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30"/>
            </p:custDataLst>
            <p:extLst>
              <p:ext uri="{D42A27DB-BD31-4B8C-83A1-F6EECF244321}">
                <p14:modId xmlns:p14="http://schemas.microsoft.com/office/powerpoint/2010/main" val="2827629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7" name="think-cell Folie" r:id="rId32" imgW="395" imgH="394" progId="TCLayout.ActiveDocument.1">
                  <p:embed/>
                </p:oleObj>
              </mc:Choice>
              <mc:Fallback>
                <p:oleObj name="think-cell Folie" r:id="rId32" imgW="395" imgH="394" progId="TCLayout.ActiveDocument.1">
                  <p:embed/>
                  <p:pic>
                    <p:nvPicPr>
                      <p:cNvPr id="0" name=""/>
                      <p:cNvPicPr/>
                      <p:nvPr/>
                    </p:nvPicPr>
                    <p:blipFill>
                      <a:blip r:embed="rId33"/>
                      <a:stretch>
                        <a:fillRect/>
                      </a:stretch>
                    </p:blipFill>
                    <p:spPr>
                      <a:xfrm>
                        <a:off x="1588" y="1588"/>
                        <a:ext cx="1588" cy="1588"/>
                      </a:xfrm>
                      <a:prstGeom prst="rect">
                        <a:avLst/>
                      </a:prstGeom>
                    </p:spPr>
                  </p:pic>
                </p:oleObj>
              </mc:Fallback>
            </mc:AlternateContent>
          </a:graphicData>
        </a:graphic>
      </p:graphicFrame>
      <p:sp>
        <p:nvSpPr>
          <p:cNvPr id="2" name="Rechteck 1" hidden="1"/>
          <p:cNvSpPr/>
          <p:nvPr userDrawn="1">
            <p:custDataLst>
              <p:tags r:id="rId31"/>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108000"/>
              </a:lnSpc>
              <a:spcAft>
                <a:spcPts val="1008"/>
              </a:spcAft>
            </a:pPr>
            <a:endParaRPr lang="de-DE" sz="4000" b="0" i="0" baseline="0" dirty="0" err="1" smtClean="0">
              <a:solidFill>
                <a:srgbClr val="000000"/>
              </a:solidFill>
              <a:latin typeface="CorpoA" pitchFamily="2" charset="0"/>
              <a:ea typeface="+mj-ea"/>
              <a:cs typeface="+mj-cs"/>
              <a:sym typeface="CorpoA" pitchFamily="2" charset="0"/>
            </a:endParaRPr>
          </a:p>
        </p:txBody>
      </p:sp>
      <p:sp>
        <p:nvSpPr>
          <p:cNvPr id="40" name="Titelplatzhalter 1"/>
          <p:cNvSpPr>
            <a:spLocks noGrp="1"/>
          </p:cNvSpPr>
          <p:nvPr>
            <p:ph type="title"/>
          </p:nvPr>
        </p:nvSpPr>
        <p:spPr>
          <a:xfrm>
            <a:off x="395290" y="367506"/>
            <a:ext cx="11406188" cy="1009155"/>
          </a:xfrm>
          <a:prstGeom prst="rect">
            <a:avLst/>
          </a:prstGeom>
        </p:spPr>
        <p:txBody>
          <a:bodyPr vert="horz" lIns="0" tIns="0" rIns="0" bIns="0" rtlCol="0" anchor="t" anchorCtr="0">
            <a:noAutofit/>
          </a:bodyPr>
          <a:lstStyle/>
          <a:p>
            <a:r>
              <a:rPr lang="de-DE" noProof="0" dirty="0" smtClean="0"/>
              <a:t>Headline zweizeilig in CorpoA (Überschriften) 30 pt. </a:t>
            </a:r>
            <a:br>
              <a:rPr lang="de-DE" noProof="0" dirty="0" smtClean="0"/>
            </a:br>
            <a:r>
              <a:rPr lang="de-DE" noProof="0" dirty="0" smtClean="0"/>
              <a:t>Lorem ipsum dolor sit amet.</a:t>
            </a:r>
            <a:endParaRPr lang="de-DE" noProof="0" dirty="0"/>
          </a:p>
        </p:txBody>
      </p:sp>
      <p:sp>
        <p:nvSpPr>
          <p:cNvPr id="41" name="Textplatzhalter 2"/>
          <p:cNvSpPr>
            <a:spLocks noGrp="1"/>
          </p:cNvSpPr>
          <p:nvPr>
            <p:ph type="body" idx="1"/>
          </p:nvPr>
        </p:nvSpPr>
        <p:spPr>
          <a:xfrm>
            <a:off x="395290" y="1511304"/>
            <a:ext cx="11406188" cy="4914899"/>
          </a:xfrm>
          <a:prstGeom prst="rect">
            <a:avLst/>
          </a:prstGeom>
        </p:spPr>
        <p:txBody>
          <a:bodyPr vert="horz" lIns="0" tIns="0" rIns="0" bIns="0" rtlCol="0" anchor="t" anchorCtr="0">
            <a:noAutofit/>
          </a:bodyPr>
          <a:lstStyle/>
          <a:p>
            <a:pPr lvl="0"/>
            <a:r>
              <a:rPr lang="de-DE" noProof="0" dirty="0" smtClean="0"/>
              <a:t>Text in CorpoS (Textkörper) in 20 pt. einfügen // für Aufzählungen: Start // Absatz // Listenebene erhöhen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42" name="Fußzeilenplatzhalter 4"/>
          <p:cNvSpPr>
            <a:spLocks noGrp="1"/>
          </p:cNvSpPr>
          <p:nvPr>
            <p:ph type="ftr" sz="quarter" idx="3"/>
          </p:nvPr>
        </p:nvSpPr>
        <p:spPr>
          <a:xfrm>
            <a:off x="3578400" y="6552000"/>
            <a:ext cx="7848000" cy="306000"/>
          </a:xfrm>
          <a:prstGeom prst="rect">
            <a:avLst/>
          </a:prstGeom>
        </p:spPr>
        <p:txBody>
          <a:bodyPr vert="horz" lIns="0" tIns="0" rIns="0" bIns="0" rtlCol="0" anchor="ctr" anchorCtr="0">
            <a:noAutofit/>
          </a:bodyPr>
          <a:lstStyle>
            <a:lvl1pPr marL="0" indent="0" algn="r">
              <a:spcBef>
                <a:spcPts val="0"/>
              </a:spcBef>
              <a:buFont typeface="+mj-lt"/>
              <a:buNone/>
              <a:defRPr sz="1333" b="0" i="0">
                <a:solidFill>
                  <a:schemeClr val="tx1"/>
                </a:solidFill>
                <a:latin typeface="+mn-lt"/>
              </a:defRPr>
            </a:lvl1pPr>
            <a:lvl2pPr marL="0" indent="0" algn="r">
              <a:spcBef>
                <a:spcPts val="0"/>
              </a:spcBef>
              <a:defRPr sz="1333"/>
            </a:lvl2pPr>
            <a:lvl3pPr marL="0" indent="0" algn="r">
              <a:spcBef>
                <a:spcPts val="0"/>
              </a:spcBef>
              <a:defRPr sz="1333"/>
            </a:lvl3pPr>
            <a:lvl4pPr marL="0" indent="0" algn="r">
              <a:spcBef>
                <a:spcPts val="0"/>
              </a:spcBef>
              <a:defRPr sz="1333"/>
            </a:lvl4pPr>
            <a:lvl5pPr marL="0" indent="0" algn="r">
              <a:spcBef>
                <a:spcPts val="0"/>
              </a:spcBef>
              <a:defRPr sz="1333"/>
            </a:lvl5pPr>
            <a:lvl6pPr marL="0" indent="0" algn="r">
              <a:spcBef>
                <a:spcPts val="0"/>
              </a:spcBef>
              <a:defRPr sz="1333"/>
            </a:lvl6pPr>
            <a:lvl7pPr marL="0" indent="0" algn="r">
              <a:spcBef>
                <a:spcPts val="0"/>
              </a:spcBef>
              <a:defRPr sz="1333"/>
            </a:lvl7pPr>
            <a:lvl8pPr marL="0" indent="0" algn="r">
              <a:spcBef>
                <a:spcPts val="0"/>
              </a:spcBef>
              <a:defRPr sz="1333"/>
            </a:lvl8pPr>
            <a:lvl9pPr marL="0" indent="0" algn="r">
              <a:spcBef>
                <a:spcPts val="0"/>
              </a:spcBef>
              <a:defRPr sz="1333"/>
            </a:lvl9pPr>
          </a:lstStyle>
          <a:p>
            <a:r>
              <a:rPr lang="de-DE" noProof="0" smtClean="0"/>
              <a:t>Tanke ich heute oder tanke ich morgen? | Introduction into Data Science | 02.07.2020</a:t>
            </a:r>
            <a:endParaRPr lang="de-DE" noProof="0" dirty="0"/>
          </a:p>
        </p:txBody>
      </p:sp>
      <p:sp>
        <p:nvSpPr>
          <p:cNvPr id="43" name="Foliennummernplatzhalter 5"/>
          <p:cNvSpPr>
            <a:spLocks noGrp="1"/>
          </p:cNvSpPr>
          <p:nvPr>
            <p:ph type="sldNum" sz="quarter" idx="4"/>
          </p:nvPr>
        </p:nvSpPr>
        <p:spPr>
          <a:xfrm>
            <a:off x="11800805" y="6552000"/>
            <a:ext cx="323999" cy="306000"/>
          </a:xfrm>
          <a:prstGeom prst="rect">
            <a:avLst/>
          </a:prstGeom>
        </p:spPr>
        <p:txBody>
          <a:bodyPr vert="horz" lIns="0" tIns="0" rIns="0" bIns="0" rtlCol="0" anchor="ctr" anchorCtr="0">
            <a:noAutofit/>
          </a:bodyPr>
          <a:lstStyle>
            <a:lvl1pPr marL="0" indent="0" algn="l">
              <a:spcBef>
                <a:spcPts val="0"/>
              </a:spcBef>
              <a:buFont typeface="+mj-lt"/>
              <a:buNone/>
              <a:defRPr sz="1333" b="0" i="0">
                <a:solidFill>
                  <a:schemeClr val="tx1"/>
                </a:solidFill>
                <a:latin typeface="+mn-lt"/>
              </a:defRPr>
            </a:lvl1pPr>
            <a:lvl2pPr marL="0" indent="0" algn="l">
              <a:spcBef>
                <a:spcPts val="0"/>
              </a:spcBef>
              <a:defRPr sz="1333"/>
            </a:lvl2pPr>
            <a:lvl3pPr marL="0" indent="0" algn="l">
              <a:spcBef>
                <a:spcPts val="0"/>
              </a:spcBef>
              <a:defRPr sz="1333"/>
            </a:lvl3pPr>
            <a:lvl4pPr marL="0" indent="0" algn="l">
              <a:spcBef>
                <a:spcPts val="0"/>
              </a:spcBef>
              <a:defRPr sz="1333"/>
            </a:lvl4pPr>
            <a:lvl5pPr marL="0" indent="0" algn="l">
              <a:spcBef>
                <a:spcPts val="0"/>
              </a:spcBef>
              <a:defRPr sz="1333"/>
            </a:lvl5pPr>
            <a:lvl6pPr marL="0" indent="0" algn="l">
              <a:spcBef>
                <a:spcPts val="0"/>
              </a:spcBef>
              <a:defRPr sz="1333"/>
            </a:lvl6pPr>
            <a:lvl7pPr marL="0" indent="0" algn="l">
              <a:spcBef>
                <a:spcPts val="0"/>
              </a:spcBef>
              <a:defRPr sz="1333"/>
            </a:lvl7pPr>
            <a:lvl8pPr marL="0" indent="0" algn="l">
              <a:spcBef>
                <a:spcPts val="0"/>
              </a:spcBef>
              <a:defRPr sz="1333"/>
            </a:lvl8pPr>
            <a:lvl9pPr marL="0" indent="0" algn="l">
              <a:spcBef>
                <a:spcPts val="0"/>
              </a:spcBef>
              <a:defRPr sz="1333"/>
            </a:lvl9pPr>
          </a:lstStyle>
          <a:p>
            <a:fld id="{AD1D1349-391B-44DC-865F-5996B3E40F26}" type="slidenum">
              <a:rPr lang="de-DE" noProof="0" smtClean="0"/>
              <a:pPr/>
              <a:t>‹Nr.›</a:t>
            </a:fld>
            <a:endParaRPr lang="de-DE" noProof="0" dirty="0"/>
          </a:p>
        </p:txBody>
      </p:sp>
      <p:cxnSp>
        <p:nvCxnSpPr>
          <p:cNvPr id="68" name="32,78 // 15,84"/>
          <p:cNvCxnSpPr/>
          <p:nvPr/>
        </p:nvCxnSpPr>
        <p:spPr>
          <a:xfrm>
            <a:off x="11801476" y="-454245"/>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9" name="1,1 // 15,84"/>
          <p:cNvCxnSpPr/>
          <p:nvPr/>
        </p:nvCxnSpPr>
        <p:spPr>
          <a:xfrm>
            <a:off x="397669" y="-447103"/>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6" name="32,78 // 15,84"/>
          <p:cNvCxnSpPr/>
          <p:nvPr/>
        </p:nvCxnSpPr>
        <p:spPr>
          <a:xfrm>
            <a:off x="11801475" y="6979755"/>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1,1 // 15,84"/>
          <p:cNvCxnSpPr/>
          <p:nvPr/>
        </p:nvCxnSpPr>
        <p:spPr>
          <a:xfrm>
            <a:off x="397669" y="6984517"/>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 name="17,85 // 8,32"/>
          <p:cNvCxnSpPr/>
          <p:nvPr/>
        </p:nvCxnSpPr>
        <p:spPr>
          <a:xfrm>
            <a:off x="12307183" y="6427785"/>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4,2 // 5,33"/>
          <p:cNvCxnSpPr/>
          <p:nvPr/>
        </p:nvCxnSpPr>
        <p:spPr>
          <a:xfrm>
            <a:off x="12307183" y="1510673"/>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1,02 // 8,5"/>
          <p:cNvCxnSpPr/>
          <p:nvPr/>
        </p:nvCxnSpPr>
        <p:spPr>
          <a:xfrm>
            <a:off x="12307183" y="365917"/>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17,85 // 8,32"/>
          <p:cNvCxnSpPr/>
          <p:nvPr/>
        </p:nvCxnSpPr>
        <p:spPr>
          <a:xfrm>
            <a:off x="-460856" y="6427785"/>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4" name="4,2 // 5,33"/>
          <p:cNvCxnSpPr/>
          <p:nvPr/>
        </p:nvCxnSpPr>
        <p:spPr>
          <a:xfrm>
            <a:off x="-463236" y="1510673"/>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1,02 // 8,5"/>
          <p:cNvCxnSpPr/>
          <p:nvPr/>
        </p:nvCxnSpPr>
        <p:spPr>
          <a:xfrm>
            <a:off x="-463236" y="365917"/>
            <a:ext cx="360000"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7" name="Wortmarke Mercedes-Benz" descr="Y:\KiA\OV\PLATIS\JOB 1508-002_PPT_Mercedes_Benz_2010\allMaterial\1508-005_Material + Briefing\Material\MZ-Assets\MB-word-mark_p_3Coffice.emf"/>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black">
          <a:xfrm>
            <a:off x="395795" y="6613948"/>
            <a:ext cx="1188000" cy="14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0780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Lst>
  <p:timing>
    <p:tnLst>
      <p:par>
        <p:cTn id="1" dur="indefinite" restart="never" nodeType="tmRoot"/>
      </p:par>
    </p:tnLst>
  </p:timing>
  <p:hf hdr="0" dt="0"/>
  <p:txStyles>
    <p:titleStyle>
      <a:lvl1pPr marL="0" indent="0" algn="l" defTabSz="1218998" rtl="0" eaLnBrk="1" latinLnBrk="0" hangingPunct="1">
        <a:spcBef>
          <a:spcPts val="0"/>
        </a:spcBef>
        <a:buFont typeface="+mj-lt"/>
        <a:buNone/>
        <a:defRPr sz="4000" b="0" i="0" kern="1200">
          <a:solidFill>
            <a:schemeClr val="tx1"/>
          </a:solidFill>
          <a:latin typeface="+mj-lt"/>
          <a:ea typeface="+mj-ea"/>
          <a:cs typeface="+mj-cs"/>
        </a:defRPr>
      </a:lvl1pPr>
    </p:titleStyle>
    <p:bodyStyle>
      <a:lvl1pPr marL="0" indent="0" algn="l" defTabSz="1218998" rtl="0" eaLnBrk="1" latinLnBrk="0" hangingPunct="1">
        <a:lnSpc>
          <a:spcPct val="108000"/>
        </a:lnSpc>
        <a:spcBef>
          <a:spcPts val="0"/>
        </a:spcBef>
        <a:spcAft>
          <a:spcPts val="1344"/>
        </a:spcAft>
        <a:buFont typeface="+mj-lt"/>
        <a:buNone/>
        <a:defRPr sz="2667" b="0" i="0" kern="1200">
          <a:solidFill>
            <a:schemeClr val="tx1"/>
          </a:solidFill>
          <a:latin typeface="+mn-lt"/>
          <a:ea typeface="+mn-ea"/>
          <a:cs typeface="+mn-cs"/>
        </a:defRPr>
      </a:lvl1pPr>
      <a:lvl2pPr marL="455925" indent="-455925" algn="l" defTabSz="1218998" rtl="0" eaLnBrk="1" latinLnBrk="0" hangingPunct="1">
        <a:lnSpc>
          <a:spcPct val="108000"/>
        </a:lnSpc>
        <a:spcBef>
          <a:spcPts val="0"/>
        </a:spcBef>
        <a:spcAft>
          <a:spcPts val="1344"/>
        </a:spcAft>
        <a:buFont typeface="Arial" panose="020B0604020202020204" pitchFamily="34" charset="0"/>
        <a:buChar char="•"/>
        <a:defRPr sz="2667" b="0" i="0" kern="1200">
          <a:solidFill>
            <a:schemeClr val="tx1"/>
          </a:solidFill>
          <a:latin typeface="+mn-lt"/>
          <a:ea typeface="+mn-ea"/>
          <a:cs typeface="+mn-cs"/>
        </a:defRPr>
      </a:lvl2pPr>
      <a:lvl3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3pPr>
      <a:lvl4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4pPr>
      <a:lvl5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5pPr>
      <a:lvl6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6pPr>
      <a:lvl7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7pPr>
      <a:lvl8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8pPr>
      <a:lvl9pPr marL="719881" indent="-263956" algn="l" defTabSz="1218998" rtl="0" eaLnBrk="1" latinLnBrk="0" hangingPunct="1">
        <a:lnSpc>
          <a:spcPct val="108000"/>
        </a:lnSpc>
        <a:spcBef>
          <a:spcPts val="0"/>
        </a:spcBef>
        <a:spcAft>
          <a:spcPts val="1344"/>
        </a:spcAft>
        <a:buFont typeface="Symbol" panose="05050102010706020507" pitchFamily="18" charset="2"/>
        <a:buChar char="-"/>
        <a:defRPr sz="2000" b="0" i="0" kern="1200">
          <a:solidFill>
            <a:schemeClr val="tx1"/>
          </a:solidFill>
          <a:latin typeface="+mn-lt"/>
          <a:ea typeface="+mn-ea"/>
          <a:cs typeface="+mn-cs"/>
        </a:defRPr>
      </a:lvl9pPr>
    </p:bodyStyle>
    <p:otherStyle>
      <a:defPPr>
        <a:defRPr lang="de-DE"/>
      </a:defPPr>
      <a:lvl1pPr marL="0" algn="l" defTabSz="1218998" rtl="0" eaLnBrk="1" latinLnBrk="0" hangingPunct="1">
        <a:defRPr sz="2400" kern="1200">
          <a:solidFill>
            <a:schemeClr val="tx1"/>
          </a:solidFill>
          <a:latin typeface="+mn-lt"/>
          <a:ea typeface="+mn-ea"/>
          <a:cs typeface="+mn-cs"/>
        </a:defRPr>
      </a:lvl1pPr>
      <a:lvl2pPr marL="609498" algn="l" defTabSz="1218998" rtl="0" eaLnBrk="1" latinLnBrk="0" hangingPunct="1">
        <a:defRPr sz="2400" kern="1200">
          <a:solidFill>
            <a:schemeClr val="tx1"/>
          </a:solidFill>
          <a:latin typeface="+mn-lt"/>
          <a:ea typeface="+mn-ea"/>
          <a:cs typeface="+mn-cs"/>
        </a:defRPr>
      </a:lvl2pPr>
      <a:lvl3pPr marL="1218998" algn="l" defTabSz="1218998" rtl="0" eaLnBrk="1" latinLnBrk="0" hangingPunct="1">
        <a:defRPr sz="2400" kern="1200">
          <a:solidFill>
            <a:schemeClr val="tx1"/>
          </a:solidFill>
          <a:latin typeface="+mn-lt"/>
          <a:ea typeface="+mn-ea"/>
          <a:cs typeface="+mn-cs"/>
        </a:defRPr>
      </a:lvl3pPr>
      <a:lvl4pPr marL="1828496" algn="l" defTabSz="1218998" rtl="0" eaLnBrk="1" latinLnBrk="0" hangingPunct="1">
        <a:defRPr sz="2400" kern="1200">
          <a:solidFill>
            <a:schemeClr val="tx1"/>
          </a:solidFill>
          <a:latin typeface="+mn-lt"/>
          <a:ea typeface="+mn-ea"/>
          <a:cs typeface="+mn-cs"/>
        </a:defRPr>
      </a:lvl4pPr>
      <a:lvl5pPr marL="2437995" algn="l" defTabSz="1218998" rtl="0" eaLnBrk="1" latinLnBrk="0" hangingPunct="1">
        <a:defRPr sz="2400" kern="1200">
          <a:solidFill>
            <a:schemeClr val="tx1"/>
          </a:solidFill>
          <a:latin typeface="+mn-lt"/>
          <a:ea typeface="+mn-ea"/>
          <a:cs typeface="+mn-cs"/>
        </a:defRPr>
      </a:lvl5pPr>
      <a:lvl6pPr marL="3047494" algn="l" defTabSz="1218998" rtl="0" eaLnBrk="1" latinLnBrk="0" hangingPunct="1">
        <a:defRPr sz="2400" kern="1200">
          <a:solidFill>
            <a:schemeClr val="tx1"/>
          </a:solidFill>
          <a:latin typeface="+mn-lt"/>
          <a:ea typeface="+mn-ea"/>
          <a:cs typeface="+mn-cs"/>
        </a:defRPr>
      </a:lvl6pPr>
      <a:lvl7pPr marL="3656994" algn="l" defTabSz="1218998" rtl="0" eaLnBrk="1" latinLnBrk="0" hangingPunct="1">
        <a:defRPr sz="2400" kern="1200">
          <a:solidFill>
            <a:schemeClr val="tx1"/>
          </a:solidFill>
          <a:latin typeface="+mn-lt"/>
          <a:ea typeface="+mn-ea"/>
          <a:cs typeface="+mn-cs"/>
        </a:defRPr>
      </a:lvl7pPr>
      <a:lvl8pPr marL="4266492" algn="l" defTabSz="1218998" rtl="0" eaLnBrk="1" latinLnBrk="0" hangingPunct="1">
        <a:defRPr sz="2400" kern="1200">
          <a:solidFill>
            <a:schemeClr val="tx1"/>
          </a:solidFill>
          <a:latin typeface="+mn-lt"/>
          <a:ea typeface="+mn-ea"/>
          <a:cs typeface="+mn-cs"/>
        </a:defRPr>
      </a:lvl8pPr>
      <a:lvl9pPr marL="4875991" algn="l" defTabSz="121899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DE89-F6BC-4B77-8C24-330610F1786F}" type="datetime1">
              <a:rPr lang="de-DE" smtClean="0"/>
              <a:t>29.06.2020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Tanke ich heute oder tanke ich morgen? | Introduction into Data Science | 02.07.2020</a:t>
            </a:r>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6BBF0-FB0B-4227-9D87-A4929FE4DDC2}" type="slidenum">
              <a:rPr lang="de-DE" smtClean="0"/>
              <a:t>‹Nr.›</a:t>
            </a:fld>
            <a:endParaRPr lang="de-DE"/>
          </a:p>
        </p:txBody>
      </p:sp>
      <p:graphicFrame>
        <p:nvGraphicFramePr>
          <p:cNvPr id="7" name="Objekt 6" hidden="1"/>
          <p:cNvGraphicFramePr>
            <a:graphicFrameLocks noChangeAspect="1"/>
          </p:cNvGraphicFramePr>
          <p:nvPr userDrawn="1">
            <p:custDataLst>
              <p:tags r:id="rId14"/>
            </p:custDataLst>
            <p:extLst>
              <p:ext uri="{D42A27DB-BD31-4B8C-83A1-F6EECF244321}">
                <p14:modId xmlns:p14="http://schemas.microsoft.com/office/powerpoint/2010/main" val="2827629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54" name="think-cell Folie" r:id="rId16" imgW="395" imgH="394" progId="TCLayout.ActiveDocument.1">
                  <p:embed/>
                </p:oleObj>
              </mc:Choice>
              <mc:Fallback>
                <p:oleObj name="think-cell Folie" r:id="rId16" imgW="395" imgH="394" progId="TCLayout.ActiveDocument.1">
                  <p:embed/>
                  <p:pic>
                    <p:nvPicPr>
                      <p:cNvPr id="3" name="Objekt 2"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8" name="Rechteck 7" hidden="1"/>
          <p:cNvSpPr/>
          <p:nvPr userDrawn="1">
            <p:custDataLst>
              <p:tags r:id="rId1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108000"/>
              </a:lnSpc>
              <a:spcAft>
                <a:spcPts val="1008"/>
              </a:spcAft>
            </a:pPr>
            <a:endParaRPr lang="de-DE" sz="4000" b="0" i="0" baseline="0" dirty="0" err="1" smtClean="0">
              <a:solidFill>
                <a:srgbClr val="000000"/>
              </a:solidFill>
              <a:latin typeface="CorpoA" pitchFamily="2" charset="0"/>
              <a:ea typeface="+mj-ea"/>
              <a:cs typeface="+mj-cs"/>
              <a:sym typeface="CorpoA" pitchFamily="2" charset="0"/>
            </a:endParaRPr>
          </a:p>
        </p:txBody>
      </p:sp>
    </p:spTree>
    <p:extLst>
      <p:ext uri="{BB962C8B-B14F-4D97-AF65-F5344CB8AC3E}">
        <p14:creationId xmlns:p14="http://schemas.microsoft.com/office/powerpoint/2010/main" val="19616636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5.xml"/><Relationship Id="rId7" Type="http://schemas.openxmlformats.org/officeDocument/2006/relationships/image" Target="../media/image22.PNG"/><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7.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3.emf"/><Relationship Id="rId11" Type="http://schemas.openxmlformats.org/officeDocument/2006/relationships/image" Target="../media/image31.PNG"/><Relationship Id="rId5" Type="http://schemas.openxmlformats.org/officeDocument/2006/relationships/oleObject" Target="../embeddings/oleObject14.bin"/><Relationship Id="rId10" Type="http://schemas.openxmlformats.org/officeDocument/2006/relationships/image" Target="../media/image30.PNG"/><Relationship Id="rId4" Type="http://schemas.openxmlformats.org/officeDocument/2006/relationships/slideLayout" Target="../slideLayouts/slideLayout59.xml"/><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9.xml"/><Relationship Id="rId7" Type="http://schemas.openxmlformats.org/officeDocument/2006/relationships/image" Target="../media/image33.PNG"/><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image" Target="../media/image13.emf"/><Relationship Id="rId5" Type="http://schemas.openxmlformats.org/officeDocument/2006/relationships/oleObject" Target="../embeddings/oleObject15.bin"/><Relationship Id="rId4"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31.xml"/><Relationship Id="rId7" Type="http://schemas.openxmlformats.org/officeDocument/2006/relationships/image" Target="../media/image35.PNG"/><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3.emf"/><Relationship Id="rId5" Type="http://schemas.openxmlformats.org/officeDocument/2006/relationships/oleObject" Target="../embeddings/oleObject16.bin"/><Relationship Id="rId10" Type="http://schemas.openxmlformats.org/officeDocument/2006/relationships/image" Target="../media/image38.PNG"/><Relationship Id="rId4" Type="http://schemas.openxmlformats.org/officeDocument/2006/relationships/slideLayout" Target="../slideLayouts/slideLayout59.xml"/><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39.PNG"/><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3.emf"/><Relationship Id="rId5" Type="http://schemas.openxmlformats.org/officeDocument/2006/relationships/oleObject" Target="../embeddings/oleObject17.bin"/><Relationship Id="rId4"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35.xml"/><Relationship Id="rId7" Type="http://schemas.openxmlformats.org/officeDocument/2006/relationships/image" Target="../media/image39.PNG"/><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image" Target="../media/image13.emf"/><Relationship Id="rId5" Type="http://schemas.openxmlformats.org/officeDocument/2006/relationships/oleObject" Target="../embeddings/oleObject18.bin"/><Relationship Id="rId10" Type="http://schemas.openxmlformats.org/officeDocument/2006/relationships/image" Target="../media/image42.PNG"/><Relationship Id="rId4" Type="http://schemas.openxmlformats.org/officeDocument/2006/relationships/slideLayout" Target="../slideLayouts/slideLayout59.xml"/><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37.xml"/><Relationship Id="rId7" Type="http://schemas.openxmlformats.org/officeDocument/2006/relationships/image" Target="../media/image39.PNG"/><Relationship Id="rId2" Type="http://schemas.openxmlformats.org/officeDocument/2006/relationships/tags" Target="../tags/tag36.xml"/><Relationship Id="rId1" Type="http://schemas.openxmlformats.org/officeDocument/2006/relationships/vmlDrawing" Target="../drawings/vmlDrawing19.vml"/><Relationship Id="rId6" Type="http://schemas.openxmlformats.org/officeDocument/2006/relationships/image" Target="../media/image13.emf"/><Relationship Id="rId11" Type="http://schemas.openxmlformats.org/officeDocument/2006/relationships/image" Target="../media/image46.PNG"/><Relationship Id="rId5" Type="http://schemas.openxmlformats.org/officeDocument/2006/relationships/oleObject" Target="../embeddings/oleObject19.bin"/><Relationship Id="rId10" Type="http://schemas.openxmlformats.org/officeDocument/2006/relationships/image" Target="../media/image45.PNG"/><Relationship Id="rId4" Type="http://schemas.openxmlformats.org/officeDocument/2006/relationships/slideLayout" Target="../slideLayouts/slideLayout59.xml"/><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39.xml"/><Relationship Id="rId7" Type="http://schemas.openxmlformats.org/officeDocument/2006/relationships/image" Target="../media/image47.PNG"/><Relationship Id="rId2" Type="http://schemas.openxmlformats.org/officeDocument/2006/relationships/tags" Target="../tags/tag38.xml"/><Relationship Id="rId1" Type="http://schemas.openxmlformats.org/officeDocument/2006/relationships/vmlDrawing" Target="../drawings/vmlDrawing20.vml"/><Relationship Id="rId6" Type="http://schemas.openxmlformats.org/officeDocument/2006/relationships/image" Target="../media/image13.emf"/><Relationship Id="rId5" Type="http://schemas.openxmlformats.org/officeDocument/2006/relationships/oleObject" Target="../embeddings/oleObject20.bin"/><Relationship Id="rId4" Type="http://schemas.openxmlformats.org/officeDocument/2006/relationships/slideLayout" Target="../slideLayouts/slideLayout59.xml"/><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40.xml"/><Relationship Id="rId1" Type="http://schemas.openxmlformats.org/officeDocument/2006/relationships/vmlDrawing" Target="../drawings/vmlDrawing21.vml"/><Relationship Id="rId5" Type="http://schemas.openxmlformats.org/officeDocument/2006/relationships/image" Target="../media/image13.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11.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41.xml"/><Relationship Id="rId1" Type="http://schemas.openxmlformats.org/officeDocument/2006/relationships/vmlDrawing" Target="../drawings/vmlDrawing22.vml"/><Relationship Id="rId5" Type="http://schemas.openxmlformats.org/officeDocument/2006/relationships/image" Target="../media/image13.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42.xml"/><Relationship Id="rId1" Type="http://schemas.openxmlformats.org/officeDocument/2006/relationships/vmlDrawing" Target="../drawings/vmlDrawing23.vml"/><Relationship Id="rId5" Type="http://schemas.openxmlformats.org/officeDocument/2006/relationships/image" Target="../media/image13.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5.png"/><Relationship Id="rId3" Type="http://schemas.openxmlformats.org/officeDocument/2006/relationships/tags" Target="../tags/tag44.xml"/><Relationship Id="rId7" Type="http://schemas.openxmlformats.org/officeDocument/2006/relationships/image" Target="../media/image50.png"/><Relationship Id="rId12" Type="http://schemas.openxmlformats.org/officeDocument/2006/relationships/image" Target="../media/image54.emf"/><Relationship Id="rId2" Type="http://schemas.openxmlformats.org/officeDocument/2006/relationships/tags" Target="../tags/tag43.xml"/><Relationship Id="rId1" Type="http://schemas.openxmlformats.org/officeDocument/2006/relationships/vmlDrawing" Target="../drawings/vmlDrawing24.vml"/><Relationship Id="rId6" Type="http://schemas.openxmlformats.org/officeDocument/2006/relationships/image" Target="../media/image13.emf"/><Relationship Id="rId11" Type="http://schemas.openxmlformats.org/officeDocument/2006/relationships/image" Target="../media/image53.emf"/><Relationship Id="rId5" Type="http://schemas.openxmlformats.org/officeDocument/2006/relationships/oleObject" Target="../embeddings/oleObject24.bin"/><Relationship Id="rId10" Type="http://schemas.openxmlformats.org/officeDocument/2006/relationships/image" Target="../media/image52.emf"/><Relationship Id="rId4" Type="http://schemas.openxmlformats.org/officeDocument/2006/relationships/slideLayout" Target="../slideLayouts/slideLayout59.xml"/><Relationship Id="rId9"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5.vml"/><Relationship Id="rId6" Type="http://schemas.openxmlformats.org/officeDocument/2006/relationships/image" Target="../media/image13.emf"/><Relationship Id="rId5" Type="http://schemas.openxmlformats.org/officeDocument/2006/relationships/oleObject" Target="../embeddings/oleObject25.bin"/><Relationship Id="rId4"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hyperlink" Target="https://www.ig.com/de/trading-strategien/was-beeinflusst-den-oelpreis--190307" TargetMode="External"/><Relationship Id="rId5" Type="http://schemas.openxmlformats.org/officeDocument/2006/relationships/image" Target="../media/image13.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8" Type="http://schemas.openxmlformats.org/officeDocument/2006/relationships/hyperlink" Target="https://www.bp.com/content/dam/bp/country-sites/de_de/germany/home/erdoel-im-alltag/erdoel-bewegt-die-welt/Brosch&#252;re_Erdoel_bewegt_die_Welt.pdf" TargetMode="External"/><Relationship Id="rId13" Type="http://schemas.openxmlformats.org/officeDocument/2006/relationships/hyperlink" Target="https://www.statworx.com/de/blog/6-myths-about-refuelling-tackled-with-statistics/" TargetMode="External"/><Relationship Id="rId18" Type="http://schemas.openxmlformats.org/officeDocument/2006/relationships/hyperlink" Target="https://www.investor-verlag.de/rohstoffe/rohoel-als-geldanlage/grundlagen-erdoelsorten/" TargetMode="External"/><Relationship Id="rId26" Type="http://schemas.openxmlformats.org/officeDocument/2006/relationships/hyperlink" Target="https://www.eia.gov/todayinenergy/detail.php?id=9811" TargetMode="External"/><Relationship Id="rId3" Type="http://schemas.openxmlformats.org/officeDocument/2006/relationships/slideLayout" Target="../slideLayouts/slideLayout55.xml"/><Relationship Id="rId21" Type="http://schemas.openxmlformats.org/officeDocument/2006/relationships/hyperlink" Target="https://www.neste.com/corporate-info/investors/market-data/urals-brent-price-difference" TargetMode="External"/><Relationship Id="rId7" Type="http://schemas.openxmlformats.org/officeDocument/2006/relationships/hyperlink" Target="https://www.faz.net/aktuell/wirtschaft/schneller-schlau/woher-bekommt-deutschland-sein-oel-15914568.html" TargetMode="External"/><Relationship Id="rId12" Type="http://schemas.openxmlformats.org/officeDocument/2006/relationships/hyperlink" Target="https://www.hellenicshippingnews.com/cpc-oil-producers-eye-boost-to-flows-via-russia-from-may/" TargetMode="External"/><Relationship Id="rId17" Type="http://schemas.openxmlformats.org/officeDocument/2006/relationships/hyperlink" Target="https://de.devoteam.com/blog-post/wie-sich-die-benzinpreise-deutschland-entwickeln/" TargetMode="External"/><Relationship Id="rId25" Type="http://schemas.openxmlformats.org/officeDocument/2006/relationships/hyperlink" Target="https://g-wie-gastro.de/steuerarten-in-deutschland/alle-steuerarten/energiesteuer.html" TargetMode="External"/><Relationship Id="rId2" Type="http://schemas.openxmlformats.org/officeDocument/2006/relationships/tags" Target="../tags/tag48.xml"/><Relationship Id="rId16" Type="http://schemas.openxmlformats.org/officeDocument/2006/relationships/hyperlink" Target="https://de.statista.com/statistik/daten/studie/2473/umfrage/rohoelimport-hauptlieferanten-von-deutschland/" TargetMode="External"/><Relationship Id="rId20" Type="http://schemas.openxmlformats.org/officeDocument/2006/relationships/hyperlink" Target="https://towardsdatascience.com/can-we-use-machine-learning-to-forecast-oil-prices-during-the-2020-collapse-4873f03336e9" TargetMode="External"/><Relationship Id="rId1" Type="http://schemas.openxmlformats.org/officeDocument/2006/relationships/vmlDrawing" Target="../drawings/vmlDrawing27.vml"/><Relationship Id="rId6" Type="http://schemas.openxmlformats.org/officeDocument/2006/relationships/hyperlink" Target="https://www.t-online.de/auto/technik/id_44417454/super-benzin-was-ist-der-unterschied-zwischen-e5-und-e10-.html" TargetMode="External"/><Relationship Id="rId11" Type="http://schemas.openxmlformats.org/officeDocument/2006/relationships/hyperlink" Target="http://www.rwi-essen.de/media/content/pages/publikationen/ruhr-economic-papers/rep_15_573.pdf" TargetMode="External"/><Relationship Id="rId24" Type="http://schemas.openxmlformats.org/officeDocument/2006/relationships/hyperlink" Target="https://towardsdatascience.com/time-series-forecasting-for-optimal-gas-refill-88650b1cf029" TargetMode="External"/><Relationship Id="rId5" Type="http://schemas.openxmlformats.org/officeDocument/2006/relationships/image" Target="../media/image13.emf"/><Relationship Id="rId15" Type="http://schemas.openxmlformats.org/officeDocument/2006/relationships/hyperlink" Target="https://link.springer.com/referenceworkentry/10.1007%2F978-3-658-07997-0_11-1" TargetMode="External"/><Relationship Id="rId23" Type="http://schemas.openxmlformats.org/officeDocument/2006/relationships/hyperlink" Target="https://www.badische-zeitung.de/erklaer-s-mir-was-ist-rohoel--31342569.html" TargetMode="External"/><Relationship Id="rId28" Type="http://schemas.openxmlformats.org/officeDocument/2006/relationships/hyperlink" Target="https://www.sciencedirect.com/science/article/pii/S167498711630086X" TargetMode="External"/><Relationship Id="rId10" Type="http://schemas.openxmlformats.org/officeDocument/2006/relationships/hyperlink" Target="https://www.wiwo.de/politik/ausland/wertverfall-kontrollverlust-im-nahen-osten-beschleunigt-den-wertverfall-des-dollar/8756352-2.html" TargetMode="External"/><Relationship Id="rId19" Type="http://schemas.openxmlformats.org/officeDocument/2006/relationships/hyperlink" Target="https://www.capital.de/wirtschaft-politik/wie-oelpreis-und-dollar-zusammenhaengen" TargetMode="External"/><Relationship Id="rId4" Type="http://schemas.openxmlformats.org/officeDocument/2006/relationships/oleObject" Target="../embeddings/oleObject27.bin"/><Relationship Id="rId9" Type="http://schemas.openxmlformats.org/officeDocument/2006/relationships/hyperlink" Target="https://www.ig.com/de/trading-strategien/was-beeinflusst-den-oelpreis--190307" TargetMode="External"/><Relationship Id="rId14" Type="http://schemas.openxmlformats.org/officeDocument/2006/relationships/hyperlink" Target="https://de.reuters.com/article/russia-oil-exports-idAFL5N2CA4W6" TargetMode="External"/><Relationship Id="rId22" Type="http://schemas.openxmlformats.org/officeDocument/2006/relationships/hyperlink" Target="https://www.roth-finance.de/post/benzinpreis-und-&#246;lpreis-wie-h&#228;ngen-sie-zusammen" TargetMode="External"/><Relationship Id="rId27" Type="http://schemas.openxmlformats.org/officeDocument/2006/relationships/hyperlink" Target="https://www.globalpetrolprices.com/forecast.php"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roth-finance.de/post/benzinpreis-und-&#246;lpreis-wie-h&#228;ngen-sie-zusammen" TargetMode="External"/><Relationship Id="rId13" Type="http://schemas.openxmlformats.org/officeDocument/2006/relationships/image" Target="../media/image17.png"/><Relationship Id="rId3" Type="http://schemas.openxmlformats.org/officeDocument/2006/relationships/tags" Target="../tags/tag13.xml"/><Relationship Id="rId7" Type="http://schemas.openxmlformats.org/officeDocument/2006/relationships/image" Target="../media/image15.png"/><Relationship Id="rId12" Type="http://schemas.openxmlformats.org/officeDocument/2006/relationships/hyperlink" Target="https://link.springer.com/referenceworkentry/10.1007%2F978-3-658-07997-0_11-1" TargetMode="Externa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3.emf"/><Relationship Id="rId11" Type="http://schemas.openxmlformats.org/officeDocument/2006/relationships/image" Target="../media/image16.png"/><Relationship Id="rId5" Type="http://schemas.openxmlformats.org/officeDocument/2006/relationships/oleObject" Target="../embeddings/oleObject6.bin"/><Relationship Id="rId15" Type="http://schemas.openxmlformats.org/officeDocument/2006/relationships/hyperlink" Target="https://www.bafa.de/SharedDocs/Kurzmeldungen/DE/Energie/Rohoel/2019_12_rohloelinfo.html" TargetMode="External"/><Relationship Id="rId10" Type="http://schemas.openxmlformats.org/officeDocument/2006/relationships/hyperlink" Target="https://www.eia.gov/todayinenergy/detail.php?id=9811" TargetMode="External"/><Relationship Id="rId4" Type="http://schemas.openxmlformats.org/officeDocument/2006/relationships/slideLayout" Target="../slideLayouts/slideLayout59.xml"/><Relationship Id="rId9" Type="http://schemas.openxmlformats.org/officeDocument/2006/relationships/hyperlink" Target="https://oilprice.com/oil-price-charts/" TargetMode="External"/><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5.xml"/><Relationship Id="rId7" Type="http://schemas.openxmlformats.org/officeDocument/2006/relationships/image" Target="../media/image19.jpe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slideLayout" Target="../slideLayouts/slideLayout59.xml"/><Relationship Id="rId9"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18.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19.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3.xml"/><Relationship Id="rId7" Type="http://schemas.openxmlformats.org/officeDocument/2006/relationships/image" Target="../media/image22.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3.emf"/><Relationship Id="rId5" Type="http://schemas.openxmlformats.org/officeDocument/2006/relationships/oleObject" Target="../embeddings/oleObject12.bin"/><Relationship Id="rId10" Type="http://schemas.openxmlformats.org/officeDocument/2006/relationships/image" Target="../media/image25.PNG"/><Relationship Id="rId4" Type="http://schemas.openxmlformats.org/officeDocument/2006/relationships/slideLayout" Target="../slideLayouts/slideLayout59.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1361471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31" name="think-cell Folie" r:id="rId5" imgW="395" imgH="394" progId="TCLayout.ActiveDocument.1">
                  <p:embed/>
                </p:oleObj>
              </mc:Choice>
              <mc:Fallback>
                <p:oleObj name="think-cell Foli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108000"/>
              </a:lnSpc>
              <a:spcAft>
                <a:spcPts val="1008"/>
              </a:spcAft>
            </a:pPr>
            <a:endParaRPr lang="de-DE" sz="2200" dirty="0" err="1" smtClean="0">
              <a:solidFill>
                <a:srgbClr val="000000"/>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ctrTitle"/>
          </p:nvPr>
        </p:nvSpPr>
        <p:spPr>
          <a:xfrm>
            <a:off x="509310" y="1458626"/>
            <a:ext cx="11291366" cy="3325751"/>
          </a:xfrm>
        </p:spPr>
        <p:txBody>
          <a:bodyPr>
            <a:normAutofit fontScale="90000"/>
          </a:bodyPr>
          <a:lstStyle/>
          <a:p>
            <a:r>
              <a:rPr lang="de-DE" dirty="0">
                <a:latin typeface="Arial" panose="020B0604020202020204" pitchFamily="34" charset="0"/>
                <a:cs typeface="Arial" panose="020B0604020202020204" pitchFamily="34" charset="0"/>
              </a:rPr>
              <a:t>Tanke ich heute oder tanke ich morgen?</a:t>
            </a:r>
            <a:br>
              <a:rPr lang="de-DE" dirty="0">
                <a:latin typeface="Arial" panose="020B0604020202020204" pitchFamily="34" charset="0"/>
                <a:cs typeface="Arial" panose="020B0604020202020204" pitchFamily="34" charset="0"/>
              </a:rPr>
            </a:br>
            <a:r>
              <a:rPr lang="de-DE" sz="2400" dirty="0" smtClean="0">
                <a:latin typeface="Arial" panose="020B0604020202020204" pitchFamily="34" charset="0"/>
                <a:cs typeface="Arial" panose="020B0604020202020204" pitchFamily="34" charset="0"/>
              </a:rPr>
              <a:t>Data </a:t>
            </a:r>
            <a:r>
              <a:rPr lang="de-DE" sz="2400" dirty="0">
                <a:latin typeface="Arial" panose="020B0604020202020204" pitchFamily="34" charset="0"/>
                <a:cs typeface="Arial" panose="020B0604020202020204" pitchFamily="34" charset="0"/>
              </a:rPr>
              <a:t>Science Projekt zur Analyse der </a:t>
            </a:r>
            <a:r>
              <a:rPr lang="de-DE" sz="2400" dirty="0" smtClean="0">
                <a:latin typeface="Arial" panose="020B0604020202020204" pitchFamily="34" charset="0"/>
                <a:cs typeface="Arial" panose="020B0604020202020204" pitchFamily="34" charset="0"/>
              </a:rPr>
              <a:t>Benzin- und Ölpreisentwicklung </a:t>
            </a:r>
            <a:r>
              <a:rPr lang="de-DE" sz="2400" dirty="0">
                <a:latin typeface="Arial" panose="020B0604020202020204" pitchFamily="34" charset="0"/>
                <a:cs typeface="Arial" panose="020B0604020202020204" pitchFamily="34" charset="0"/>
              </a:rPr>
              <a:t>2018-2019 in Deutschland und der Vorhersage der </a:t>
            </a:r>
            <a:r>
              <a:rPr lang="de-DE" sz="2400" dirty="0" smtClean="0">
                <a:latin typeface="Arial" panose="020B0604020202020204" pitchFamily="34" charset="0"/>
                <a:cs typeface="Arial" panose="020B0604020202020204" pitchFamily="34" charset="0"/>
              </a:rPr>
              <a:t>Tankpreis-Entwicklung </a:t>
            </a:r>
            <a:r>
              <a:rPr lang="de-DE" sz="2400" dirty="0">
                <a:latin typeface="Arial" panose="020B0604020202020204" pitchFamily="34" charset="0"/>
                <a:cs typeface="Arial" panose="020B0604020202020204" pitchFamily="34" charset="0"/>
              </a:rPr>
              <a:t>des Folgetages </a:t>
            </a:r>
            <a:r>
              <a:rPr lang="de-DE" sz="2400" dirty="0" smtClean="0">
                <a:latin typeface="Arial" panose="020B0604020202020204" pitchFamily="34" charset="0"/>
                <a:cs typeface="Arial" panose="020B0604020202020204" pitchFamily="34" charset="0"/>
              </a:rPr>
              <a:t>anhand </a:t>
            </a:r>
            <a:r>
              <a:rPr lang="de-DE" sz="2400" dirty="0">
                <a:latin typeface="Arial" panose="020B0604020202020204" pitchFamily="34" charset="0"/>
                <a:cs typeface="Arial" panose="020B0604020202020204" pitchFamily="34" charset="0"/>
              </a:rPr>
              <a:t>der Ölpreisentwicklung und der historischen Benzinpreisdaten.</a:t>
            </a:r>
            <a:br>
              <a:rPr lang="de-DE" sz="2400"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p:txBody>
      </p:sp>
      <p:sp>
        <p:nvSpPr>
          <p:cNvPr id="3" name="Untertitel 2"/>
          <p:cNvSpPr>
            <a:spLocks noGrp="1"/>
          </p:cNvSpPr>
          <p:nvPr>
            <p:ph type="subTitle" idx="1"/>
          </p:nvPr>
        </p:nvSpPr>
        <p:spPr>
          <a:xfrm>
            <a:off x="1887793" y="4605922"/>
            <a:ext cx="8534400" cy="1752600"/>
          </a:xfrm>
        </p:spPr>
        <p:txBody>
          <a:bodyPr/>
          <a:lstStyle/>
          <a:p>
            <a:r>
              <a:rPr lang="de-DE" sz="1600" dirty="0" smtClean="0">
                <a:latin typeface="Arial" panose="020B0604020202020204" pitchFamily="34" charset="0"/>
                <a:cs typeface="Arial" panose="020B0604020202020204" pitchFamily="34" charset="0"/>
              </a:rPr>
              <a:t>02.07.2020</a:t>
            </a:r>
          </a:p>
          <a:p>
            <a:r>
              <a:rPr lang="de-DE" sz="1600" dirty="0" smtClean="0">
                <a:latin typeface="Arial" panose="020B0604020202020204" pitchFamily="34" charset="0"/>
                <a:cs typeface="Arial" panose="020B0604020202020204" pitchFamily="34" charset="0"/>
              </a:rPr>
              <a:t>Modul „</a:t>
            </a:r>
            <a:r>
              <a:rPr lang="de-DE" sz="1600" dirty="0" err="1" smtClean="0">
                <a:latin typeface="Arial" panose="020B0604020202020204" pitchFamily="34" charset="0"/>
                <a:cs typeface="Arial" panose="020B0604020202020204" pitchFamily="34" charset="0"/>
              </a:rPr>
              <a:t>Introduction</a:t>
            </a:r>
            <a:r>
              <a:rPr lang="de-DE" sz="1600" dirty="0" smtClean="0">
                <a:latin typeface="Arial" panose="020B0604020202020204" pitchFamily="34" charset="0"/>
                <a:cs typeface="Arial" panose="020B0604020202020204" pitchFamily="34" charset="0"/>
              </a:rPr>
              <a:t> </a:t>
            </a:r>
            <a:r>
              <a:rPr lang="de-DE" sz="1600" dirty="0" err="1" smtClean="0">
                <a:latin typeface="Arial" panose="020B0604020202020204" pitchFamily="34" charset="0"/>
                <a:cs typeface="Arial" panose="020B0604020202020204" pitchFamily="34" charset="0"/>
              </a:rPr>
              <a:t>into</a:t>
            </a:r>
            <a:r>
              <a:rPr lang="de-DE" sz="1600" dirty="0" smtClean="0">
                <a:latin typeface="Arial" panose="020B0604020202020204" pitchFamily="34" charset="0"/>
                <a:cs typeface="Arial" panose="020B0604020202020204" pitchFamily="34" charset="0"/>
              </a:rPr>
              <a:t> Data Science“</a:t>
            </a:r>
          </a:p>
          <a:p>
            <a:r>
              <a:rPr lang="de-DE" sz="1600" dirty="0" smtClean="0">
                <a:latin typeface="Arial" panose="020B0604020202020204" pitchFamily="34" charset="0"/>
                <a:cs typeface="Arial" panose="020B0604020202020204" pitchFamily="34" charset="0"/>
              </a:rPr>
              <a:t>Marc Friz &amp; Tammy Heim</a:t>
            </a:r>
            <a:endParaRPr lang="de-DE" sz="1600" dirty="0">
              <a:latin typeface="Arial" panose="020B0604020202020204" pitchFamily="34" charset="0"/>
              <a:cs typeface="Arial" panose="020B0604020202020204" pitchFamily="34" charset="0"/>
            </a:endParaRPr>
          </a:p>
        </p:txBody>
      </p:sp>
      <p:sp>
        <p:nvSpPr>
          <p:cNvPr id="8" name="Fußzeilenplatzhalter 7"/>
          <p:cNvSpPr>
            <a:spLocks noGrp="1"/>
          </p:cNvSpPr>
          <p:nvPr>
            <p:ph type="ftr" sz="quarter" idx="11"/>
          </p:nvPr>
        </p:nvSpPr>
        <p:spPr/>
        <p:txBody>
          <a:bodyPr/>
          <a:lstStyle/>
          <a:p>
            <a:r>
              <a:rPr lang="de-DE" smtClean="0"/>
              <a:t>Tanke ich heute oder tanke ich morgen? | Introduction into Data Science | 02.07.2020</a:t>
            </a:r>
            <a:endParaRPr lang="de-DE"/>
          </a:p>
        </p:txBody>
      </p:sp>
      <p:sp>
        <p:nvSpPr>
          <p:cNvPr id="9" name="Foliennummernplatzhalter 8"/>
          <p:cNvSpPr>
            <a:spLocks noGrp="1"/>
          </p:cNvSpPr>
          <p:nvPr>
            <p:ph type="sldNum" sz="quarter" idx="12"/>
          </p:nvPr>
        </p:nvSpPr>
        <p:spPr/>
        <p:txBody>
          <a:bodyPr/>
          <a:lstStyle/>
          <a:p>
            <a:fld id="{AA36BBF0-FB0B-4227-9D87-A4929FE4DDC2}" type="slidenum">
              <a:rPr lang="de-DE" smtClean="0"/>
              <a:t>1</a:t>
            </a:fld>
            <a:endParaRPr lang="de-DE"/>
          </a:p>
        </p:txBody>
      </p:sp>
    </p:spTree>
    <p:extLst>
      <p:ext uri="{BB962C8B-B14F-4D97-AF65-F5344CB8AC3E}">
        <p14:creationId xmlns:p14="http://schemas.microsoft.com/office/powerpoint/2010/main" val="4161489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989987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05"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10</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8" name="Textfeld 17"/>
          <p:cNvSpPr txBox="1"/>
          <p:nvPr/>
        </p:nvSpPr>
        <p:spPr>
          <a:xfrm>
            <a:off x="525600" y="1443856"/>
            <a:ext cx="5418405"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1&amp;2: Aufbereitung der Benzindaten pro Monat</a:t>
            </a:r>
            <a:endParaRPr lang="de-DE" sz="1400" dirty="0">
              <a:effectLst>
                <a:outerShdw blurRad="38100" dist="38100" dir="2700000" algn="tl">
                  <a:srgbClr val="000000">
                    <a:alpha val="43137"/>
                  </a:srgbClr>
                </a:outerShdw>
              </a:effectLst>
            </a:endParaRPr>
          </a:p>
        </p:txBody>
      </p:sp>
      <p:sp>
        <p:nvSpPr>
          <p:cNvPr id="19" name="Textfeld 18"/>
          <p:cNvSpPr txBox="1"/>
          <p:nvPr/>
        </p:nvSpPr>
        <p:spPr>
          <a:xfrm>
            <a:off x="6208903" y="1443856"/>
            <a:ext cx="5903699" cy="305250"/>
          </a:xfrm>
          <a:prstGeom prst="rect">
            <a:avLst/>
          </a:prstGeom>
          <a:solidFill>
            <a:schemeClr val="accent1">
              <a:lumMod val="50000"/>
            </a:schemeClr>
          </a:solidFill>
        </p:spPr>
        <p:txBody>
          <a:bodyPr wrap="square" rtlCol="0">
            <a:spAutoFit/>
          </a:bodyPr>
          <a:lstStyle/>
          <a:p>
            <a:r>
              <a:rPr lang="de-DE" sz="1400" u="sng" dirty="0" smtClean="0">
                <a:solidFill>
                  <a:schemeClr val="bg1"/>
                </a:solidFill>
              </a:rPr>
              <a:t>Ergebnis</a:t>
            </a:r>
            <a:r>
              <a:rPr lang="de-DE" sz="1400" dirty="0" smtClean="0">
                <a:solidFill>
                  <a:schemeClr val="bg1"/>
                </a:solidFill>
              </a:rPr>
              <a:t>: Vollständige Benzinpreise pro Monat</a:t>
            </a:r>
            <a:endParaRPr lang="de-DE" sz="1400" dirty="0">
              <a:solidFill>
                <a:schemeClr val="bg1"/>
              </a:solidFill>
            </a:endParaRPr>
          </a:p>
        </p:txBody>
      </p:sp>
      <p:sp>
        <p:nvSpPr>
          <p:cNvPr id="22" name="Gleichschenkliges Dreieck 21"/>
          <p:cNvSpPr/>
          <p:nvPr/>
        </p:nvSpPr>
        <p:spPr>
          <a:xfrm rot="5400000">
            <a:off x="3918338" y="3868502"/>
            <a:ext cx="4316232" cy="264898"/>
          </a:xfrm>
          <a:prstGeom prst="triangle">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rotWithShape="1">
          <a:blip r:embed="rId7">
            <a:extLst>
              <a:ext uri="{28A0092B-C50C-407E-A947-70E740481C1C}">
                <a14:useLocalDpi xmlns:a14="http://schemas.microsoft.com/office/drawing/2010/main" val="0"/>
              </a:ext>
            </a:extLst>
          </a:blip>
          <a:srcRect r="27306"/>
          <a:stretch/>
        </p:blipFill>
        <p:spPr>
          <a:xfrm>
            <a:off x="549131" y="2164421"/>
            <a:ext cx="5363488" cy="3673061"/>
          </a:xfrm>
          <a:prstGeom prst="rect">
            <a:avLst/>
          </a:prstGeom>
        </p:spPr>
      </p:pic>
      <p:sp>
        <p:nvSpPr>
          <p:cNvPr id="13" name="Vertikales Scrollen 12"/>
          <p:cNvSpPr/>
          <p:nvPr/>
        </p:nvSpPr>
        <p:spPr>
          <a:xfrm>
            <a:off x="0" y="1281757"/>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t>Fuel</a:t>
            </a:r>
            <a:endParaRPr lang="de-DE" sz="1100" dirty="0"/>
          </a:p>
        </p:txBody>
      </p:sp>
      <p:pic>
        <p:nvPicPr>
          <p:cNvPr id="9" name="Grafik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0290" y="2501327"/>
            <a:ext cx="5872312" cy="2775471"/>
          </a:xfrm>
          <a:prstGeom prst="rect">
            <a:avLst/>
          </a:prstGeom>
          <a:ln>
            <a:solidFill>
              <a:schemeClr val="bg1">
                <a:lumMod val="65000"/>
              </a:schemeClr>
            </a:solidFill>
          </a:ln>
        </p:spPr>
      </p:pic>
    </p:spTree>
    <p:extLst>
      <p:ext uri="{BB962C8B-B14F-4D97-AF65-F5344CB8AC3E}">
        <p14:creationId xmlns:p14="http://schemas.microsoft.com/office/powerpoint/2010/main" val="2175430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891909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83"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507" y="1714781"/>
            <a:ext cx="6173923" cy="4296662"/>
          </a:xfrm>
          <a:prstGeom prst="rect">
            <a:avLst/>
          </a:prstGeom>
        </p:spPr>
      </p:pic>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11</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8" name="Textfeld 17"/>
          <p:cNvSpPr txBox="1"/>
          <p:nvPr/>
        </p:nvSpPr>
        <p:spPr>
          <a:xfrm>
            <a:off x="613804" y="1257558"/>
            <a:ext cx="6891200"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3: </a:t>
            </a:r>
            <a:r>
              <a:rPr lang="de-DE" sz="1400" dirty="0">
                <a:effectLst>
                  <a:outerShdw blurRad="38100" dist="38100" dir="2700000" algn="tl">
                    <a:srgbClr val="000000">
                      <a:alpha val="43137"/>
                    </a:srgbClr>
                  </a:outerShdw>
                </a:effectLst>
              </a:rPr>
              <a:t>Aufbereitung der Durchschnittspreise pro Tag pro </a:t>
            </a:r>
            <a:r>
              <a:rPr lang="de-DE" sz="1400" dirty="0" smtClean="0">
                <a:effectLst>
                  <a:outerShdw blurRad="38100" dist="38100" dir="2700000" algn="tl">
                    <a:srgbClr val="000000">
                      <a:alpha val="43137"/>
                    </a:srgbClr>
                  </a:outerShdw>
                </a:effectLst>
              </a:rPr>
              <a:t>Quartal</a:t>
            </a:r>
            <a:endParaRPr lang="de-DE" sz="1400" dirty="0">
              <a:effectLst>
                <a:outerShdw blurRad="38100" dist="38100" dir="2700000" algn="tl">
                  <a:srgbClr val="000000">
                    <a:alpha val="43137"/>
                  </a:srgbClr>
                </a:outerShdw>
              </a:effectLst>
            </a:endParaRPr>
          </a:p>
        </p:txBody>
      </p:sp>
      <p:sp>
        <p:nvSpPr>
          <p:cNvPr id="16" name="Abgerundete rechteckige Legende 15"/>
          <p:cNvSpPr/>
          <p:nvPr/>
        </p:nvSpPr>
        <p:spPr>
          <a:xfrm>
            <a:off x="6269684" y="2048005"/>
            <a:ext cx="1747539" cy="892257"/>
          </a:xfrm>
          <a:prstGeom prst="wedgeRoundRectCallout">
            <a:avLst>
              <a:gd name="adj1" fmla="val -152558"/>
              <a:gd name="adj2" fmla="val 30162"/>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smtClean="0"/>
              <a:t>Trennen des Datum vom Zeitstempel und Erstellen einer neuen Datumsspalte</a:t>
            </a:r>
            <a:endParaRPr lang="de-DE" sz="1200" dirty="0"/>
          </a:p>
        </p:txBody>
      </p:sp>
      <p:sp>
        <p:nvSpPr>
          <p:cNvPr id="21" name="Abgerundete rechteckige Legende 20"/>
          <p:cNvSpPr/>
          <p:nvPr/>
        </p:nvSpPr>
        <p:spPr>
          <a:xfrm>
            <a:off x="6269684" y="3690785"/>
            <a:ext cx="1789930" cy="936279"/>
          </a:xfrm>
          <a:prstGeom prst="wedgeRoundRectCallout">
            <a:avLst>
              <a:gd name="adj1" fmla="val -153011"/>
              <a:gd name="adj2" fmla="val -3569"/>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100" dirty="0" smtClean="0"/>
              <a:t>Den Durchschnittsbenzinpreis pro Tag berechnen mit dem neu geschaffenen Datum als Index</a:t>
            </a:r>
            <a:endParaRPr lang="de-DE" sz="1100" dirty="0"/>
          </a:p>
        </p:txBody>
      </p:sp>
      <p:pic>
        <p:nvPicPr>
          <p:cNvPr id="8" name="Grafik 7"/>
          <p:cNvPicPr>
            <a:picLocks noChangeAspect="1"/>
          </p:cNvPicPr>
          <p:nvPr/>
        </p:nvPicPr>
        <p:blipFill rotWithShape="1">
          <a:blip r:embed="rId8">
            <a:extLst>
              <a:ext uri="{28A0092B-C50C-407E-A947-70E740481C1C}">
                <a14:useLocalDpi xmlns:a14="http://schemas.microsoft.com/office/drawing/2010/main" val="0"/>
              </a:ext>
            </a:extLst>
          </a:blip>
          <a:srcRect r="26924" b="51076"/>
          <a:stretch/>
        </p:blipFill>
        <p:spPr>
          <a:xfrm>
            <a:off x="8059614" y="1249682"/>
            <a:ext cx="3765639" cy="1303842"/>
          </a:xfrm>
          <a:prstGeom prst="rect">
            <a:avLst/>
          </a:prstGeom>
        </p:spPr>
      </p:pic>
      <p:pic>
        <p:nvPicPr>
          <p:cNvPr id="9" name="Grafik 8"/>
          <p:cNvPicPr>
            <a:picLocks noChangeAspect="1"/>
          </p:cNvPicPr>
          <p:nvPr/>
        </p:nvPicPr>
        <p:blipFill rotWithShape="1">
          <a:blip r:embed="rId9" cstate="print">
            <a:extLst>
              <a:ext uri="{28A0092B-C50C-407E-A947-70E740481C1C}">
                <a14:useLocalDpi xmlns:a14="http://schemas.microsoft.com/office/drawing/2010/main" val="0"/>
              </a:ext>
            </a:extLst>
          </a:blip>
          <a:srcRect t="-1" r="19853" b="62428"/>
          <a:stretch/>
        </p:blipFill>
        <p:spPr>
          <a:xfrm>
            <a:off x="9168835" y="2152943"/>
            <a:ext cx="2814798" cy="822592"/>
          </a:xfrm>
          <a:prstGeom prst="rect">
            <a:avLst/>
          </a:prstGeom>
        </p:spPr>
      </p:pic>
      <p:cxnSp>
        <p:nvCxnSpPr>
          <p:cNvPr id="14" name="Gerade Verbindung mit Pfeil 13"/>
          <p:cNvCxnSpPr/>
          <p:nvPr/>
        </p:nvCxnSpPr>
        <p:spPr>
          <a:xfrm flipH="1">
            <a:off x="10750622" y="2072832"/>
            <a:ext cx="837709" cy="32313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rotWithShape="1">
          <a:blip r:embed="rId10" cstate="print">
            <a:extLst>
              <a:ext uri="{28A0092B-C50C-407E-A947-70E740481C1C}">
                <a14:useLocalDpi xmlns:a14="http://schemas.microsoft.com/office/drawing/2010/main" val="0"/>
              </a:ext>
            </a:extLst>
          </a:blip>
          <a:srcRect l="8516" r="450" b="8373"/>
          <a:stretch/>
        </p:blipFill>
        <p:spPr>
          <a:xfrm>
            <a:off x="8017223" y="3166742"/>
            <a:ext cx="2867087" cy="1523244"/>
          </a:xfrm>
          <a:prstGeom prst="rect">
            <a:avLst/>
          </a:prstGeom>
        </p:spPr>
      </p:pic>
      <p:pic>
        <p:nvPicPr>
          <p:cNvPr id="15" name="Grafik 14"/>
          <p:cNvPicPr>
            <a:picLocks noChangeAspect="1"/>
          </p:cNvPicPr>
          <p:nvPr/>
        </p:nvPicPr>
        <p:blipFill rotWithShape="1">
          <a:blip r:embed="rId11" cstate="print">
            <a:extLst>
              <a:ext uri="{28A0092B-C50C-407E-A947-70E740481C1C}">
                <a14:useLocalDpi xmlns:a14="http://schemas.microsoft.com/office/drawing/2010/main" val="0"/>
              </a:ext>
            </a:extLst>
          </a:blip>
          <a:srcRect r="25282" b="55715"/>
          <a:stretch/>
        </p:blipFill>
        <p:spPr>
          <a:xfrm>
            <a:off x="8562690" y="3874359"/>
            <a:ext cx="3420943" cy="1054914"/>
          </a:xfrm>
          <a:prstGeom prst="rect">
            <a:avLst/>
          </a:prstGeom>
        </p:spPr>
      </p:pic>
      <p:sp>
        <p:nvSpPr>
          <p:cNvPr id="20" name="Abgerundete rechteckige Legende 19"/>
          <p:cNvSpPr/>
          <p:nvPr/>
        </p:nvSpPr>
        <p:spPr>
          <a:xfrm>
            <a:off x="6269684" y="5151954"/>
            <a:ext cx="1747539" cy="936279"/>
          </a:xfrm>
          <a:prstGeom prst="wedgeRoundRectCallout">
            <a:avLst>
              <a:gd name="adj1" fmla="val -151829"/>
              <a:gd name="adj2" fmla="val -19321"/>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100" dirty="0" smtClean="0"/>
              <a:t>Die neu geschaffene Datumszeile wird wieder als Datum umformatiert, da sonst falsch sortiert </a:t>
            </a:r>
            <a:r>
              <a:rPr lang="de-DE" sz="1100" dirty="0" smtClean="0"/>
              <a:t>wird</a:t>
            </a:r>
            <a:endParaRPr lang="de-DE" sz="1100" dirty="0"/>
          </a:p>
        </p:txBody>
      </p:sp>
      <p:sp>
        <p:nvSpPr>
          <p:cNvPr id="22" name="Vertikales Scrollen 21"/>
          <p:cNvSpPr/>
          <p:nvPr/>
        </p:nvSpPr>
        <p:spPr>
          <a:xfrm>
            <a:off x="58158" y="973002"/>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t>Fuel</a:t>
            </a:r>
            <a:endParaRPr lang="de-DE" sz="1100" dirty="0"/>
          </a:p>
        </p:txBody>
      </p:sp>
      <p:sp>
        <p:nvSpPr>
          <p:cNvPr id="23" name="Abgerundete rechteckige Legende 22"/>
          <p:cNvSpPr/>
          <p:nvPr/>
        </p:nvSpPr>
        <p:spPr>
          <a:xfrm>
            <a:off x="1902082" y="4048892"/>
            <a:ext cx="682475" cy="641094"/>
          </a:xfrm>
          <a:prstGeom prst="wedgeRoundRectCallout">
            <a:avLst>
              <a:gd name="adj1" fmla="val -3880"/>
              <a:gd name="adj2" fmla="val -101427"/>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100" dirty="0" smtClean="0"/>
              <a:t>Ca. 15Mio. Werte </a:t>
            </a:r>
            <a:endParaRPr lang="de-DE" sz="1100" dirty="0"/>
          </a:p>
        </p:txBody>
      </p:sp>
      <p:pic>
        <p:nvPicPr>
          <p:cNvPr id="19" name="Grafik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17223" y="5011217"/>
            <a:ext cx="1647813" cy="1235860"/>
          </a:xfrm>
          <a:prstGeom prst="rect">
            <a:avLst/>
          </a:prstGeom>
        </p:spPr>
      </p:pic>
      <p:sp>
        <p:nvSpPr>
          <p:cNvPr id="24" name="Rechteck 23"/>
          <p:cNvSpPr/>
          <p:nvPr/>
        </p:nvSpPr>
        <p:spPr>
          <a:xfrm>
            <a:off x="8017223" y="1257558"/>
            <a:ext cx="4023360" cy="175478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8017223" y="3186867"/>
            <a:ext cx="4023360" cy="175478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p:cNvSpPr/>
          <p:nvPr/>
        </p:nvSpPr>
        <p:spPr>
          <a:xfrm>
            <a:off x="8017223" y="5046555"/>
            <a:ext cx="4023360" cy="119926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2548033" y="4155039"/>
            <a:ext cx="860430" cy="99303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lt1">
                  <a:alpha val="53000"/>
                </a:schemeClr>
              </a:solidFill>
            </a:endParaRPr>
          </a:p>
        </p:txBody>
      </p:sp>
      <p:sp>
        <p:nvSpPr>
          <p:cNvPr id="27" name="Abgerundete rechteckige Legende 26"/>
          <p:cNvSpPr/>
          <p:nvPr/>
        </p:nvSpPr>
        <p:spPr>
          <a:xfrm>
            <a:off x="1737949" y="5493461"/>
            <a:ext cx="1576752" cy="752358"/>
          </a:xfrm>
          <a:prstGeom prst="wedgeRoundRectCallout">
            <a:avLst>
              <a:gd name="adj1" fmla="val 22602"/>
              <a:gd name="adj2" fmla="val -121869"/>
              <a:gd name="adj3" fmla="val 1666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100" dirty="0" smtClean="0">
                <a:solidFill>
                  <a:sysClr val="windowText" lastClr="000000"/>
                </a:solidFill>
              </a:rPr>
              <a:t>Für die Betrachtun</a:t>
            </a:r>
            <a:r>
              <a:rPr lang="de-DE" sz="1100" dirty="0" smtClean="0">
                <a:solidFill>
                  <a:sysClr val="windowText" lastClr="000000"/>
                </a:solidFill>
              </a:rPr>
              <a:t>g nur einer Tankstelle, wurde eine Station ID rausgefiltert</a:t>
            </a:r>
            <a:endParaRPr lang="de-DE" sz="1100" dirty="0">
              <a:solidFill>
                <a:sysClr val="windowText" lastClr="000000"/>
              </a:solidFill>
            </a:endParaRPr>
          </a:p>
        </p:txBody>
      </p:sp>
    </p:spTree>
    <p:extLst>
      <p:ext uri="{BB962C8B-B14F-4D97-AF65-F5344CB8AC3E}">
        <p14:creationId xmlns:p14="http://schemas.microsoft.com/office/powerpoint/2010/main" val="2618415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3448731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26"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12</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9" name="Textfeld 18"/>
          <p:cNvSpPr txBox="1"/>
          <p:nvPr/>
        </p:nvSpPr>
        <p:spPr>
          <a:xfrm>
            <a:off x="7676382" y="1266305"/>
            <a:ext cx="4400163" cy="305250"/>
          </a:xfrm>
          <a:prstGeom prst="rect">
            <a:avLst/>
          </a:prstGeom>
          <a:solidFill>
            <a:schemeClr val="accent1">
              <a:lumMod val="50000"/>
            </a:schemeClr>
          </a:solidFill>
        </p:spPr>
        <p:txBody>
          <a:bodyPr wrap="square" rtlCol="0">
            <a:spAutoFit/>
          </a:bodyPr>
          <a:lstStyle/>
          <a:p>
            <a:r>
              <a:rPr lang="de-DE" sz="1400" u="sng" dirty="0" smtClean="0">
                <a:solidFill>
                  <a:schemeClr val="bg1"/>
                </a:solidFill>
              </a:rPr>
              <a:t>Ergebnis</a:t>
            </a:r>
            <a:r>
              <a:rPr lang="de-DE" sz="1400" dirty="0" smtClean="0">
                <a:solidFill>
                  <a:schemeClr val="bg1"/>
                </a:solidFill>
              </a:rPr>
              <a:t>: Vollständige Benzinpreise pro Monat</a:t>
            </a:r>
            <a:endParaRPr lang="de-DE" sz="1400" dirty="0">
              <a:solidFill>
                <a:schemeClr val="bg1"/>
              </a:solidFill>
            </a:endParaRPr>
          </a:p>
        </p:txBody>
      </p:sp>
      <p:sp>
        <p:nvSpPr>
          <p:cNvPr id="22" name="Gleichschenkliges Dreieck 21"/>
          <p:cNvSpPr/>
          <p:nvPr/>
        </p:nvSpPr>
        <p:spPr>
          <a:xfrm rot="5400000">
            <a:off x="5096166" y="3831134"/>
            <a:ext cx="4316232" cy="264898"/>
          </a:xfrm>
          <a:prstGeom prst="triangle">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p:nvPicPr>
        <p:blipFill rotWithShape="1">
          <a:blip r:embed="rId7">
            <a:extLst>
              <a:ext uri="{28A0092B-C50C-407E-A947-70E740481C1C}">
                <a14:useLocalDpi xmlns:a14="http://schemas.microsoft.com/office/drawing/2010/main" val="0"/>
              </a:ext>
            </a:extLst>
          </a:blip>
          <a:srcRect r="27109"/>
          <a:stretch/>
        </p:blipFill>
        <p:spPr>
          <a:xfrm>
            <a:off x="607289" y="1735746"/>
            <a:ext cx="6419876" cy="4455674"/>
          </a:xfrm>
          <a:prstGeom prst="rect">
            <a:avLst/>
          </a:prstGeom>
        </p:spPr>
      </p:pic>
      <p:sp>
        <p:nvSpPr>
          <p:cNvPr id="13" name="Vertikales Scrollen 12"/>
          <p:cNvSpPr/>
          <p:nvPr/>
        </p:nvSpPr>
        <p:spPr>
          <a:xfrm>
            <a:off x="58158" y="1092009"/>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t>Fuel</a:t>
            </a:r>
            <a:endParaRPr lang="de-DE" sz="1100" dirty="0"/>
          </a:p>
        </p:txBody>
      </p:sp>
      <p:sp>
        <p:nvSpPr>
          <p:cNvPr id="14" name="Textfeld 13"/>
          <p:cNvSpPr txBox="1"/>
          <p:nvPr/>
        </p:nvSpPr>
        <p:spPr>
          <a:xfrm>
            <a:off x="613804" y="1257558"/>
            <a:ext cx="6891200"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3: </a:t>
            </a:r>
            <a:r>
              <a:rPr lang="de-DE" sz="1400" dirty="0">
                <a:effectLst>
                  <a:outerShdw blurRad="38100" dist="38100" dir="2700000" algn="tl">
                    <a:srgbClr val="000000">
                      <a:alpha val="43137"/>
                    </a:srgbClr>
                  </a:outerShdw>
                </a:effectLst>
              </a:rPr>
              <a:t>Aufbereitung der Durchschnittspreise pro Tag pro </a:t>
            </a:r>
            <a:r>
              <a:rPr lang="de-DE" sz="1400" dirty="0" smtClean="0">
                <a:effectLst>
                  <a:outerShdw blurRad="38100" dist="38100" dir="2700000" algn="tl">
                    <a:srgbClr val="000000">
                      <a:alpha val="43137"/>
                    </a:srgbClr>
                  </a:outerShdw>
                </a:effectLst>
              </a:rPr>
              <a:t>Quartal</a:t>
            </a:r>
            <a:endParaRPr lang="de-DE" sz="1400" dirty="0">
              <a:effectLst>
                <a:outerShdw blurRad="38100" dist="38100" dir="2700000" algn="tl">
                  <a:srgbClr val="000000">
                    <a:alpha val="43137"/>
                  </a:srgbClr>
                </a:outerShdw>
              </a:effectLst>
            </a:endParaRPr>
          </a:p>
        </p:txBody>
      </p:sp>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4341" y="1744494"/>
            <a:ext cx="3822659" cy="4448848"/>
          </a:xfrm>
          <a:prstGeom prst="rect">
            <a:avLst/>
          </a:prstGeom>
          <a:ln>
            <a:solidFill>
              <a:schemeClr val="bg1">
                <a:lumMod val="65000"/>
              </a:schemeClr>
            </a:solidFill>
          </a:ln>
        </p:spPr>
      </p:pic>
    </p:spTree>
    <p:extLst>
      <p:ext uri="{BB962C8B-B14F-4D97-AF65-F5344CB8AC3E}">
        <p14:creationId xmlns:p14="http://schemas.microsoft.com/office/powerpoint/2010/main" val="1081872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3346176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50"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29" name="Grafik 28"/>
          <p:cNvPicPr>
            <a:picLocks noChangeAspect="1"/>
          </p:cNvPicPr>
          <p:nvPr/>
        </p:nvPicPr>
        <p:blipFill rotWithShape="1">
          <a:blip r:embed="rId7">
            <a:extLst>
              <a:ext uri="{28A0092B-C50C-407E-A947-70E740481C1C}">
                <a14:useLocalDpi xmlns:a14="http://schemas.microsoft.com/office/drawing/2010/main" val="0"/>
              </a:ext>
            </a:extLst>
          </a:blip>
          <a:srcRect r="569" b="6904"/>
          <a:stretch/>
        </p:blipFill>
        <p:spPr>
          <a:xfrm>
            <a:off x="632117" y="1598951"/>
            <a:ext cx="6217034" cy="2743876"/>
          </a:xfrm>
          <a:prstGeom prst="rect">
            <a:avLst/>
          </a:prstGeom>
        </p:spPr>
      </p:pic>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13</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pic>
        <p:nvPicPr>
          <p:cNvPr id="13" name="Grafik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217" y="4431030"/>
            <a:ext cx="6369910" cy="1602410"/>
          </a:xfrm>
          <a:prstGeom prst="rect">
            <a:avLst/>
          </a:prstGeom>
        </p:spPr>
      </p:pic>
      <p:pic>
        <p:nvPicPr>
          <p:cNvPr id="14" name="Grafik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58613" y="1537348"/>
            <a:ext cx="3895187" cy="2928939"/>
          </a:xfrm>
          <a:prstGeom prst="rect">
            <a:avLst/>
          </a:prstGeom>
        </p:spPr>
      </p:pic>
      <p:sp>
        <p:nvSpPr>
          <p:cNvPr id="18" name="Textfeld 17"/>
          <p:cNvSpPr txBox="1"/>
          <p:nvPr/>
        </p:nvSpPr>
        <p:spPr>
          <a:xfrm>
            <a:off x="558880" y="1231738"/>
            <a:ext cx="6546273" cy="297241"/>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4: Interpolieren der fehlenden Ölwerte</a:t>
            </a:r>
            <a:endParaRPr lang="de-DE" sz="1400" dirty="0">
              <a:effectLst>
                <a:outerShdw blurRad="38100" dist="38100" dir="2700000" algn="tl">
                  <a:srgbClr val="000000">
                    <a:alpha val="43137"/>
                  </a:srgbClr>
                </a:outerShdw>
              </a:effectLst>
            </a:endParaRPr>
          </a:p>
        </p:txBody>
      </p:sp>
      <p:sp>
        <p:nvSpPr>
          <p:cNvPr id="19" name="Textfeld 18"/>
          <p:cNvSpPr txBox="1"/>
          <p:nvPr/>
        </p:nvSpPr>
        <p:spPr>
          <a:xfrm>
            <a:off x="7384472" y="1233375"/>
            <a:ext cx="4576618" cy="307777"/>
          </a:xfrm>
          <a:prstGeom prst="rect">
            <a:avLst/>
          </a:prstGeom>
          <a:solidFill>
            <a:schemeClr val="accent1">
              <a:lumMod val="50000"/>
            </a:schemeClr>
          </a:solidFill>
        </p:spPr>
        <p:txBody>
          <a:bodyPr wrap="square" rtlCol="0">
            <a:spAutoFit/>
          </a:bodyPr>
          <a:lstStyle/>
          <a:p>
            <a:r>
              <a:rPr lang="de-DE" sz="1400" u="sng" dirty="0" smtClean="0">
                <a:solidFill>
                  <a:schemeClr val="bg1"/>
                </a:solidFill>
              </a:rPr>
              <a:t>Ergebnis</a:t>
            </a:r>
            <a:r>
              <a:rPr lang="de-DE" sz="1400" dirty="0" smtClean="0">
                <a:solidFill>
                  <a:schemeClr val="bg1"/>
                </a:solidFill>
              </a:rPr>
              <a:t>: Ölpreiswert für jeden Tag in 2018 und 2019</a:t>
            </a:r>
            <a:endParaRPr lang="de-DE" sz="1400" dirty="0">
              <a:solidFill>
                <a:schemeClr val="bg1"/>
              </a:solidFill>
            </a:endParaRPr>
          </a:p>
        </p:txBody>
      </p:sp>
      <p:cxnSp>
        <p:nvCxnSpPr>
          <p:cNvPr id="21" name="Gerade Verbindung mit Pfeil 20"/>
          <p:cNvCxnSpPr/>
          <p:nvPr/>
        </p:nvCxnSpPr>
        <p:spPr>
          <a:xfrm flipH="1">
            <a:off x="2253673" y="3512375"/>
            <a:ext cx="1545063" cy="1484498"/>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Gleichschenkliges Dreieck 21"/>
          <p:cNvSpPr/>
          <p:nvPr/>
        </p:nvSpPr>
        <p:spPr>
          <a:xfrm rot="5400000">
            <a:off x="4941239" y="3611204"/>
            <a:ext cx="4428476" cy="264026"/>
          </a:xfrm>
          <a:prstGeom prst="triangle">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Vertikales Scrollen 19"/>
          <p:cNvSpPr/>
          <p:nvPr/>
        </p:nvSpPr>
        <p:spPr>
          <a:xfrm>
            <a:off x="58158" y="1092009"/>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err="1" smtClean="0"/>
              <a:t>Oil</a:t>
            </a:r>
            <a:endParaRPr lang="de-DE" sz="1100" dirty="0"/>
          </a:p>
        </p:txBody>
      </p:sp>
      <p:sp>
        <p:nvSpPr>
          <p:cNvPr id="8" name="Textfeld 7"/>
          <p:cNvSpPr txBox="1"/>
          <p:nvPr/>
        </p:nvSpPr>
        <p:spPr>
          <a:xfrm>
            <a:off x="1708726" y="4100734"/>
            <a:ext cx="792600" cy="307777"/>
          </a:xfrm>
          <a:prstGeom prst="rect">
            <a:avLst/>
          </a:prstGeom>
          <a:noFill/>
        </p:spPr>
        <p:txBody>
          <a:bodyPr wrap="square" rtlCol="0">
            <a:spAutoFit/>
          </a:bodyPr>
          <a:lstStyle/>
          <a:p>
            <a:r>
              <a:rPr lang="de-DE" sz="700" dirty="0" smtClean="0"/>
              <a:t>Nur 2018/2019 Daten</a:t>
            </a:r>
            <a:endParaRPr lang="de-DE" sz="700" dirty="0"/>
          </a:p>
        </p:txBody>
      </p:sp>
      <p:cxnSp>
        <p:nvCxnSpPr>
          <p:cNvPr id="10" name="Gewinkelter Verbinder 9"/>
          <p:cNvCxnSpPr/>
          <p:nvPr/>
        </p:nvCxnSpPr>
        <p:spPr>
          <a:xfrm rot="16200000" flipH="1">
            <a:off x="1647811" y="4084502"/>
            <a:ext cx="231036" cy="109205"/>
          </a:xfrm>
          <a:prstGeom prst="bentConnector3">
            <a:avLst>
              <a:gd name="adj1" fmla="val 101068"/>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28912" y="2970889"/>
            <a:ext cx="2914323" cy="3314897"/>
          </a:xfrm>
          <a:prstGeom prst="rect">
            <a:avLst/>
          </a:prstGeom>
          <a:ln>
            <a:solidFill>
              <a:schemeClr val="bg1">
                <a:lumMod val="65000"/>
              </a:schemeClr>
            </a:solidFill>
          </a:ln>
        </p:spPr>
      </p:pic>
    </p:spTree>
    <p:extLst>
      <p:ext uri="{BB962C8B-B14F-4D97-AF65-F5344CB8AC3E}">
        <p14:creationId xmlns:p14="http://schemas.microsoft.com/office/powerpoint/2010/main" val="4191986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728867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62"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Grafik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878" y="1893904"/>
            <a:ext cx="6745505" cy="4172726"/>
          </a:xfrm>
          <a:prstGeom prst="rect">
            <a:avLst/>
          </a:prstGeom>
        </p:spPr>
      </p:pic>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14</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3" name="Vertikales Scrollen 12"/>
          <p:cNvSpPr/>
          <p:nvPr/>
        </p:nvSpPr>
        <p:spPr>
          <a:xfrm>
            <a:off x="58158" y="1092009"/>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de-DE" sz="1100" dirty="0" smtClean="0"/>
              <a:t>Fuel</a:t>
            </a:r>
            <a:endParaRPr lang="de-DE" sz="1100" dirty="0"/>
          </a:p>
        </p:txBody>
      </p:sp>
      <p:sp>
        <p:nvSpPr>
          <p:cNvPr id="14" name="Textfeld 13"/>
          <p:cNvSpPr txBox="1"/>
          <p:nvPr/>
        </p:nvSpPr>
        <p:spPr>
          <a:xfrm>
            <a:off x="833518" y="1257557"/>
            <a:ext cx="8534658"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5: </a:t>
            </a:r>
            <a:r>
              <a:rPr lang="de-DE" sz="1400" dirty="0">
                <a:effectLst>
                  <a:outerShdw blurRad="38100" dist="38100" dir="2700000" algn="tl">
                    <a:srgbClr val="000000">
                      <a:alpha val="43137"/>
                    </a:srgbClr>
                  </a:outerShdw>
                </a:effectLst>
              </a:rPr>
              <a:t>Aufbereitung der Durchschnittspreise pro Tag pro </a:t>
            </a:r>
            <a:r>
              <a:rPr lang="de-DE" sz="1400" dirty="0" smtClean="0">
                <a:effectLst>
                  <a:outerShdw blurRad="38100" dist="38100" dir="2700000" algn="tl">
                    <a:srgbClr val="000000">
                      <a:alpha val="43137"/>
                    </a:srgbClr>
                  </a:outerShdw>
                </a:effectLst>
              </a:rPr>
              <a:t>Quartal</a:t>
            </a:r>
            <a:endParaRPr lang="de-DE" sz="1400" dirty="0">
              <a:effectLst>
                <a:outerShdw blurRad="38100" dist="38100" dir="2700000" algn="tl">
                  <a:srgbClr val="000000">
                    <a:alpha val="43137"/>
                  </a:srgbClr>
                </a:outerShdw>
              </a:effectLst>
            </a:endParaRPr>
          </a:p>
        </p:txBody>
      </p:sp>
      <p:sp>
        <p:nvSpPr>
          <p:cNvPr id="15" name="Vertikales Scrollen 14"/>
          <p:cNvSpPr/>
          <p:nvPr/>
        </p:nvSpPr>
        <p:spPr>
          <a:xfrm>
            <a:off x="332723" y="1169120"/>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err="1" smtClean="0"/>
              <a:t>Oil</a:t>
            </a:r>
            <a:endParaRPr lang="de-DE" sz="1100" dirty="0"/>
          </a:p>
        </p:txBody>
      </p:sp>
      <p:sp>
        <p:nvSpPr>
          <p:cNvPr id="16" name="Abgerundete rechteckige Legende 15"/>
          <p:cNvSpPr/>
          <p:nvPr/>
        </p:nvSpPr>
        <p:spPr>
          <a:xfrm>
            <a:off x="7578246" y="4659539"/>
            <a:ext cx="1789930" cy="892257"/>
          </a:xfrm>
          <a:prstGeom prst="wedgeRoundRectCallout">
            <a:avLst>
              <a:gd name="adj1" fmla="val -308452"/>
              <a:gd name="adj2" fmla="val -28682"/>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100" dirty="0" smtClean="0"/>
              <a:t>Erstellung der </a:t>
            </a:r>
            <a:r>
              <a:rPr lang="de-DE" sz="1100" dirty="0" err="1" smtClean="0"/>
              <a:t>csv</a:t>
            </a:r>
            <a:r>
              <a:rPr lang="de-DE" sz="1100" dirty="0" smtClean="0"/>
              <a:t> Datei von Durchschnittsbenzin- und Ölwerten für 2018/2019-&gt;730 Werte</a:t>
            </a:r>
            <a:endParaRPr lang="de-DE" sz="1100" dirty="0"/>
          </a:p>
        </p:txBody>
      </p:sp>
    </p:spTree>
    <p:extLst>
      <p:ext uri="{BB962C8B-B14F-4D97-AF65-F5344CB8AC3E}">
        <p14:creationId xmlns:p14="http://schemas.microsoft.com/office/powerpoint/2010/main" val="653657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9051665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89"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22" name="Grafik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602" y="1845096"/>
            <a:ext cx="6745505" cy="4172726"/>
          </a:xfrm>
          <a:prstGeom prst="rect">
            <a:avLst/>
          </a:prstGeom>
        </p:spPr>
      </p:pic>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15</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3" name="Vertikales Scrollen 12"/>
          <p:cNvSpPr/>
          <p:nvPr/>
        </p:nvSpPr>
        <p:spPr>
          <a:xfrm>
            <a:off x="58158" y="1092009"/>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de-DE" sz="1100" dirty="0" smtClean="0"/>
              <a:t>Fuel</a:t>
            </a:r>
            <a:endParaRPr lang="de-DE" sz="1100" dirty="0"/>
          </a:p>
        </p:txBody>
      </p:sp>
      <p:sp>
        <p:nvSpPr>
          <p:cNvPr id="14" name="Textfeld 13"/>
          <p:cNvSpPr txBox="1"/>
          <p:nvPr/>
        </p:nvSpPr>
        <p:spPr>
          <a:xfrm>
            <a:off x="833518" y="1257557"/>
            <a:ext cx="6334198"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6: Labeln der Daten 0=keine Veränderung zum Vortag, 1= Veränderung zum Vortag</a:t>
            </a:r>
            <a:endParaRPr lang="de-DE" sz="1400" dirty="0">
              <a:effectLst>
                <a:outerShdw blurRad="38100" dist="38100" dir="2700000" algn="tl">
                  <a:srgbClr val="000000">
                    <a:alpha val="43137"/>
                  </a:srgbClr>
                </a:outerShdw>
              </a:effectLst>
            </a:endParaRPr>
          </a:p>
        </p:txBody>
      </p:sp>
      <p:sp>
        <p:nvSpPr>
          <p:cNvPr id="15" name="Vertikales Scrollen 14"/>
          <p:cNvSpPr/>
          <p:nvPr/>
        </p:nvSpPr>
        <p:spPr>
          <a:xfrm>
            <a:off x="332723" y="1169120"/>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err="1" smtClean="0"/>
              <a:t>Oil</a:t>
            </a:r>
            <a:endParaRPr lang="de-DE" sz="1100" dirty="0"/>
          </a:p>
        </p:txBody>
      </p:sp>
      <p:sp>
        <p:nvSpPr>
          <p:cNvPr id="17" name="Abgerundete rechteckige Legende 16"/>
          <p:cNvSpPr/>
          <p:nvPr/>
        </p:nvSpPr>
        <p:spPr>
          <a:xfrm>
            <a:off x="6272751" y="1602437"/>
            <a:ext cx="1789930" cy="717432"/>
          </a:xfrm>
          <a:prstGeom prst="wedgeRoundRectCallout">
            <a:avLst>
              <a:gd name="adj1" fmla="val -189801"/>
              <a:gd name="adj2" fmla="val 117997"/>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err="1" smtClean="0"/>
              <a:t>Sort</a:t>
            </a:r>
            <a:r>
              <a:rPr lang="de-DE" sz="1200" dirty="0" smtClean="0"/>
              <a:t> Operator: Sortieren der Datumsstempel in korrekter Reihenfolge</a:t>
            </a:r>
            <a:endParaRPr lang="de-DE" sz="1200" dirty="0"/>
          </a:p>
        </p:txBody>
      </p:sp>
      <p:sp>
        <p:nvSpPr>
          <p:cNvPr id="18" name="Abgerundete rechteckige Legende 17"/>
          <p:cNvSpPr/>
          <p:nvPr/>
        </p:nvSpPr>
        <p:spPr>
          <a:xfrm>
            <a:off x="6272751" y="2993996"/>
            <a:ext cx="1789930" cy="892257"/>
          </a:xfrm>
          <a:prstGeom prst="wedgeRoundRectCallout">
            <a:avLst>
              <a:gd name="adj1" fmla="val -186835"/>
              <a:gd name="adj2" fmla="val 85700"/>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smtClean="0"/>
              <a:t>Lag Time Series Operator: Erstellen einer neuen Zeile mit den Preisen vom Vortag</a:t>
            </a:r>
            <a:endParaRPr lang="de-DE" sz="1200" dirty="0"/>
          </a:p>
        </p:txBody>
      </p:sp>
      <p:grpSp>
        <p:nvGrpSpPr>
          <p:cNvPr id="8" name="Gruppieren 7"/>
          <p:cNvGrpSpPr/>
          <p:nvPr/>
        </p:nvGrpSpPr>
        <p:grpSpPr>
          <a:xfrm>
            <a:off x="8062681" y="2596869"/>
            <a:ext cx="3974199" cy="1861337"/>
            <a:chOff x="8147008" y="2544279"/>
            <a:chExt cx="3974199" cy="1861337"/>
          </a:xfrm>
        </p:grpSpPr>
        <p:pic>
          <p:nvPicPr>
            <p:cNvPr id="11" name="Grafik 10"/>
            <p:cNvPicPr>
              <a:picLocks noChangeAspect="1"/>
            </p:cNvPicPr>
            <p:nvPr/>
          </p:nvPicPr>
          <p:blipFill rotWithShape="1">
            <a:blip r:embed="rId8" cstate="print">
              <a:extLst>
                <a:ext uri="{28A0092B-C50C-407E-A947-70E740481C1C}">
                  <a14:useLocalDpi xmlns:a14="http://schemas.microsoft.com/office/drawing/2010/main" val="0"/>
                </a:ext>
              </a:extLst>
            </a:blip>
            <a:srcRect l="8582" b="16456"/>
            <a:stretch/>
          </p:blipFill>
          <p:spPr>
            <a:xfrm>
              <a:off x="8147008" y="2544279"/>
              <a:ext cx="3974199" cy="1861337"/>
            </a:xfrm>
            <a:prstGeom prst="rect">
              <a:avLst/>
            </a:prstGeom>
            <a:ln>
              <a:solidFill>
                <a:schemeClr val="bg1">
                  <a:lumMod val="65000"/>
                </a:schemeClr>
              </a:solidFill>
            </a:ln>
          </p:spPr>
        </p:pic>
        <p:sp>
          <p:nvSpPr>
            <p:cNvPr id="12" name="Ellipse 11"/>
            <p:cNvSpPr/>
            <p:nvPr/>
          </p:nvSpPr>
          <p:spPr>
            <a:xfrm>
              <a:off x="11383295" y="3816887"/>
              <a:ext cx="166166" cy="1625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grpSp>
      <p:sp>
        <p:nvSpPr>
          <p:cNvPr id="19" name="Abgerundete rechteckige Legende 18"/>
          <p:cNvSpPr/>
          <p:nvPr/>
        </p:nvSpPr>
        <p:spPr>
          <a:xfrm>
            <a:off x="6272751" y="4998529"/>
            <a:ext cx="1789930" cy="892257"/>
          </a:xfrm>
          <a:prstGeom prst="wedgeRoundRectCallout">
            <a:avLst>
              <a:gd name="adj1" fmla="val -206610"/>
              <a:gd name="adj2" fmla="val 18922"/>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smtClean="0"/>
              <a:t>Replace</a:t>
            </a:r>
            <a:r>
              <a:rPr lang="de-DE" sz="1050" dirty="0" smtClean="0"/>
              <a:t> </a:t>
            </a:r>
            <a:r>
              <a:rPr lang="de-DE" sz="1050" dirty="0" err="1" smtClean="0"/>
              <a:t>Missing</a:t>
            </a:r>
            <a:r>
              <a:rPr lang="de-DE" sz="1050" dirty="0" smtClean="0"/>
              <a:t> Values Operator: </a:t>
            </a:r>
            <a:r>
              <a:rPr lang="de-DE" sz="1050" dirty="0" err="1" smtClean="0"/>
              <a:t>Cleaning</a:t>
            </a:r>
            <a:r>
              <a:rPr lang="de-DE" sz="1050" dirty="0" smtClean="0"/>
              <a:t> der ersten Zeile, da NV Werte kommen bei Vergleich zum Vortag </a:t>
            </a:r>
            <a:endParaRPr lang="de-DE" sz="1050" dirty="0"/>
          </a:p>
        </p:txBody>
      </p:sp>
      <p:pic>
        <p:nvPicPr>
          <p:cNvPr id="20" name="Grafik 19"/>
          <p:cNvPicPr>
            <a:picLocks noChangeAspect="1"/>
          </p:cNvPicPr>
          <p:nvPr/>
        </p:nvPicPr>
        <p:blipFill rotWithShape="1">
          <a:blip r:embed="rId9">
            <a:extLst>
              <a:ext uri="{28A0092B-C50C-407E-A947-70E740481C1C}">
                <a14:useLocalDpi xmlns:a14="http://schemas.microsoft.com/office/drawing/2010/main" val="0"/>
              </a:ext>
            </a:extLst>
          </a:blip>
          <a:srcRect l="37094" r="86" b="28392"/>
          <a:stretch/>
        </p:blipFill>
        <p:spPr>
          <a:xfrm>
            <a:off x="8062681" y="4560381"/>
            <a:ext cx="2908383" cy="1803978"/>
          </a:xfrm>
          <a:prstGeom prst="rect">
            <a:avLst/>
          </a:prstGeom>
          <a:ln>
            <a:solidFill>
              <a:schemeClr val="bg1">
                <a:lumMod val="65000"/>
              </a:schemeClr>
            </a:solidFill>
          </a:ln>
        </p:spPr>
      </p:pic>
      <p:pic>
        <p:nvPicPr>
          <p:cNvPr id="10" name="Grafik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62681" y="1428668"/>
            <a:ext cx="1852432" cy="1014583"/>
          </a:xfrm>
          <a:prstGeom prst="rect">
            <a:avLst/>
          </a:prstGeom>
          <a:ln>
            <a:solidFill>
              <a:schemeClr val="bg1">
                <a:lumMod val="65000"/>
              </a:schemeClr>
            </a:solidFill>
          </a:ln>
        </p:spPr>
      </p:pic>
    </p:spTree>
    <p:extLst>
      <p:ext uri="{BB962C8B-B14F-4D97-AF65-F5344CB8AC3E}">
        <p14:creationId xmlns:p14="http://schemas.microsoft.com/office/powerpoint/2010/main" val="125073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623577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31"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9" name="Grafik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602" y="1845096"/>
            <a:ext cx="6745505" cy="4172726"/>
          </a:xfrm>
          <a:prstGeom prst="rect">
            <a:avLst/>
          </a:prstGeom>
        </p:spPr>
      </p:pic>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a:xfrm>
            <a:off x="8592902" y="6364359"/>
            <a:ext cx="2743200" cy="365125"/>
          </a:xfrm>
        </p:spPr>
        <p:txBody>
          <a:bodyPr/>
          <a:lstStyle/>
          <a:p>
            <a:fld id="{AD1D1349-391B-44DC-865F-5996B3E40F26}" type="slidenum">
              <a:rPr lang="de-DE" noProof="0" smtClean="0"/>
              <a:pPr/>
              <a:t>16</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3" name="Vertikales Scrollen 12"/>
          <p:cNvSpPr/>
          <p:nvPr/>
        </p:nvSpPr>
        <p:spPr>
          <a:xfrm>
            <a:off x="58158" y="1092009"/>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de-DE" sz="1100" dirty="0" smtClean="0"/>
              <a:t>Fuel</a:t>
            </a:r>
            <a:endParaRPr lang="de-DE" sz="1100" dirty="0"/>
          </a:p>
        </p:txBody>
      </p:sp>
      <p:sp>
        <p:nvSpPr>
          <p:cNvPr id="14" name="Textfeld 13"/>
          <p:cNvSpPr txBox="1"/>
          <p:nvPr/>
        </p:nvSpPr>
        <p:spPr>
          <a:xfrm>
            <a:off x="833518" y="1257557"/>
            <a:ext cx="6334198"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6: Labeln der Daten 0=keine Veränderung zum Vortag, 1= Veränderung zum Vortag</a:t>
            </a:r>
            <a:endParaRPr lang="de-DE" sz="1400" dirty="0">
              <a:effectLst>
                <a:outerShdw blurRad="38100" dist="38100" dir="2700000" algn="tl">
                  <a:srgbClr val="000000">
                    <a:alpha val="43137"/>
                  </a:srgbClr>
                </a:outerShdw>
              </a:effectLst>
            </a:endParaRPr>
          </a:p>
        </p:txBody>
      </p:sp>
      <p:sp>
        <p:nvSpPr>
          <p:cNvPr id="15" name="Vertikales Scrollen 14"/>
          <p:cNvSpPr/>
          <p:nvPr/>
        </p:nvSpPr>
        <p:spPr>
          <a:xfrm>
            <a:off x="332723" y="1169120"/>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err="1" smtClean="0"/>
              <a:t>Oil</a:t>
            </a:r>
            <a:endParaRPr lang="de-DE" sz="1100" dirty="0"/>
          </a:p>
        </p:txBody>
      </p:sp>
      <p:sp>
        <p:nvSpPr>
          <p:cNvPr id="24" name="Abgerundete rechteckige Legende 23"/>
          <p:cNvSpPr/>
          <p:nvPr/>
        </p:nvSpPr>
        <p:spPr>
          <a:xfrm>
            <a:off x="6259214" y="2388411"/>
            <a:ext cx="2199713" cy="1115806"/>
          </a:xfrm>
          <a:prstGeom prst="wedgeRoundRectCallout">
            <a:avLst>
              <a:gd name="adj1" fmla="val -118602"/>
              <a:gd name="adj2" fmla="val -13441"/>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100" dirty="0" err="1" smtClean="0"/>
              <a:t>Generate</a:t>
            </a:r>
            <a:r>
              <a:rPr lang="de-DE" sz="1100" dirty="0" smtClean="0"/>
              <a:t> Attributes Operator: Erstellen neuer Zeile mit Vergleich zwischen Preisen des jeweilig aktuellen Tages mit dem Vortrag. Höher =1, </a:t>
            </a:r>
            <a:r>
              <a:rPr lang="de-DE" sz="1100" dirty="0" err="1" smtClean="0"/>
              <a:t>Niegriger</a:t>
            </a:r>
            <a:r>
              <a:rPr lang="de-DE" sz="1100" dirty="0" smtClean="0"/>
              <a:t>/gleich =0</a:t>
            </a:r>
            <a:endParaRPr lang="de-DE" sz="1100" dirty="0"/>
          </a:p>
        </p:txBody>
      </p:sp>
      <p:sp>
        <p:nvSpPr>
          <p:cNvPr id="25" name="Abgerundete rechteckige Legende 24"/>
          <p:cNvSpPr/>
          <p:nvPr/>
        </p:nvSpPr>
        <p:spPr>
          <a:xfrm>
            <a:off x="6292499" y="5581122"/>
            <a:ext cx="2212259" cy="609968"/>
          </a:xfrm>
          <a:prstGeom prst="wedgeRoundRectCallout">
            <a:avLst>
              <a:gd name="adj1" fmla="val -112507"/>
              <a:gd name="adj2" fmla="val -147884"/>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smtClean="0"/>
              <a:t>Select Attributes Operator: Auswählen der final wichtigen Zeilen </a:t>
            </a:r>
            <a:endParaRPr lang="de-DE" sz="1050" dirty="0"/>
          </a:p>
        </p:txBody>
      </p:sp>
      <p:sp>
        <p:nvSpPr>
          <p:cNvPr id="20" name="Abgerundete rechteckige Legende 19"/>
          <p:cNvSpPr/>
          <p:nvPr/>
        </p:nvSpPr>
        <p:spPr>
          <a:xfrm>
            <a:off x="6292499" y="4229112"/>
            <a:ext cx="2166428" cy="627115"/>
          </a:xfrm>
          <a:prstGeom prst="wedgeRoundRectCallout">
            <a:avLst>
              <a:gd name="adj1" fmla="val -108740"/>
              <a:gd name="adj2" fmla="val -161719"/>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smtClean="0"/>
              <a:t>Generate</a:t>
            </a:r>
            <a:r>
              <a:rPr lang="de-DE" sz="1050" dirty="0" smtClean="0"/>
              <a:t> Attribute Operator: Zusätzliches Erstellen des Wochentages</a:t>
            </a:r>
            <a:endParaRPr lang="de-DE" sz="1050" dirty="0"/>
          </a:p>
        </p:txBody>
      </p:sp>
      <p:grpSp>
        <p:nvGrpSpPr>
          <p:cNvPr id="16" name="Gruppieren 15"/>
          <p:cNvGrpSpPr/>
          <p:nvPr/>
        </p:nvGrpSpPr>
        <p:grpSpPr>
          <a:xfrm>
            <a:off x="8458927" y="1141581"/>
            <a:ext cx="3502163" cy="2678124"/>
            <a:chOff x="8008501" y="1631242"/>
            <a:chExt cx="3502163" cy="2678124"/>
          </a:xfrm>
        </p:grpSpPr>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08501" y="1631242"/>
              <a:ext cx="3502163" cy="2678124"/>
            </a:xfrm>
            <a:prstGeom prst="rect">
              <a:avLst/>
            </a:prstGeom>
          </p:spPr>
        </p:pic>
        <p:pic>
          <p:nvPicPr>
            <p:cNvPr id="11" name="Grafik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5227" y="2740312"/>
              <a:ext cx="2932395" cy="1204593"/>
            </a:xfrm>
            <a:prstGeom prst="rect">
              <a:avLst/>
            </a:prstGeom>
            <a:ln>
              <a:solidFill>
                <a:schemeClr val="bg1">
                  <a:lumMod val="65000"/>
                </a:schemeClr>
              </a:solidFill>
            </a:ln>
          </p:spPr>
        </p:pic>
        <p:cxnSp>
          <p:nvCxnSpPr>
            <p:cNvPr id="22" name="Gerade Verbindung mit Pfeil 21"/>
            <p:cNvCxnSpPr/>
            <p:nvPr/>
          </p:nvCxnSpPr>
          <p:spPr>
            <a:xfrm flipH="1">
              <a:off x="10984599" y="2554421"/>
              <a:ext cx="239947" cy="41588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7" name="Grafik 16"/>
          <p:cNvPicPr>
            <a:picLocks noChangeAspect="1"/>
          </p:cNvPicPr>
          <p:nvPr/>
        </p:nvPicPr>
        <p:blipFill rotWithShape="1">
          <a:blip r:embed="rId10">
            <a:extLst>
              <a:ext uri="{28A0092B-C50C-407E-A947-70E740481C1C}">
                <a14:useLocalDpi xmlns:a14="http://schemas.microsoft.com/office/drawing/2010/main" val="0"/>
              </a:ext>
            </a:extLst>
          </a:blip>
          <a:srcRect b="20246"/>
          <a:stretch/>
        </p:blipFill>
        <p:spPr>
          <a:xfrm>
            <a:off x="8458927" y="4077464"/>
            <a:ext cx="3297492" cy="904018"/>
          </a:xfrm>
          <a:prstGeom prst="rect">
            <a:avLst/>
          </a:prstGeom>
          <a:ln>
            <a:solidFill>
              <a:schemeClr val="bg1">
                <a:lumMod val="65000"/>
              </a:schemeClr>
            </a:solidFill>
          </a:ln>
        </p:spPr>
      </p:pic>
      <p:pic>
        <p:nvPicPr>
          <p:cNvPr id="18" name="Grafik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58927" y="5154751"/>
            <a:ext cx="2681627" cy="1256802"/>
          </a:xfrm>
          <a:prstGeom prst="rect">
            <a:avLst/>
          </a:prstGeom>
          <a:ln>
            <a:solidFill>
              <a:schemeClr val="bg1">
                <a:lumMod val="65000"/>
              </a:schemeClr>
            </a:solidFill>
          </a:ln>
        </p:spPr>
      </p:pic>
    </p:spTree>
    <p:extLst>
      <p:ext uri="{BB962C8B-B14F-4D97-AF65-F5344CB8AC3E}">
        <p14:creationId xmlns:p14="http://schemas.microsoft.com/office/powerpoint/2010/main" val="342289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864108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11"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17</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9" name="Textfeld 18"/>
          <p:cNvSpPr txBox="1"/>
          <p:nvPr/>
        </p:nvSpPr>
        <p:spPr>
          <a:xfrm>
            <a:off x="6377203" y="1036689"/>
            <a:ext cx="5648780" cy="523220"/>
          </a:xfrm>
          <a:prstGeom prst="rect">
            <a:avLst/>
          </a:prstGeom>
          <a:solidFill>
            <a:schemeClr val="accent1">
              <a:lumMod val="50000"/>
            </a:schemeClr>
          </a:solidFill>
        </p:spPr>
        <p:txBody>
          <a:bodyPr wrap="square" rtlCol="0">
            <a:spAutoFit/>
          </a:bodyPr>
          <a:lstStyle/>
          <a:p>
            <a:r>
              <a:rPr lang="de-DE" sz="1400" u="sng" dirty="0" smtClean="0">
                <a:solidFill>
                  <a:schemeClr val="bg1"/>
                </a:solidFill>
              </a:rPr>
              <a:t>Ergebnis</a:t>
            </a:r>
            <a:r>
              <a:rPr lang="de-DE" sz="1400" dirty="0" smtClean="0">
                <a:solidFill>
                  <a:schemeClr val="bg1"/>
                </a:solidFill>
              </a:rPr>
              <a:t>: Finale Datei aller Durchschnittspreise plus Label zur Vortagsentwicklung</a:t>
            </a:r>
            <a:endParaRPr lang="de-DE" sz="1400" dirty="0">
              <a:solidFill>
                <a:schemeClr val="bg1"/>
              </a:solidFill>
            </a:endParaRPr>
          </a:p>
        </p:txBody>
      </p:sp>
      <p:sp>
        <p:nvSpPr>
          <p:cNvPr id="22" name="Gleichschenkliges Dreieck 21"/>
          <p:cNvSpPr/>
          <p:nvPr/>
        </p:nvSpPr>
        <p:spPr>
          <a:xfrm rot="5400000">
            <a:off x="3881761" y="3810581"/>
            <a:ext cx="4428476" cy="264026"/>
          </a:xfrm>
          <a:prstGeom prst="triangle">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Vertikales Scrollen 24"/>
          <p:cNvSpPr/>
          <p:nvPr/>
        </p:nvSpPr>
        <p:spPr>
          <a:xfrm>
            <a:off x="58158" y="979925"/>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de-DE" sz="1100" dirty="0" smtClean="0"/>
              <a:t>Fuel</a:t>
            </a:r>
            <a:endParaRPr lang="de-DE" sz="1100" dirty="0"/>
          </a:p>
        </p:txBody>
      </p:sp>
      <p:sp>
        <p:nvSpPr>
          <p:cNvPr id="26" name="Textfeld 25"/>
          <p:cNvSpPr txBox="1"/>
          <p:nvPr/>
        </p:nvSpPr>
        <p:spPr>
          <a:xfrm>
            <a:off x="833518" y="1036690"/>
            <a:ext cx="4953749" cy="523219"/>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6. Aufbereitung/Konsolidieren der Fuel und Öl Daten pro Tag in einer Datei </a:t>
            </a:r>
            <a:endParaRPr lang="de-DE" sz="1400" dirty="0">
              <a:effectLst>
                <a:outerShdw blurRad="38100" dist="38100" dir="2700000" algn="tl">
                  <a:srgbClr val="000000">
                    <a:alpha val="43137"/>
                  </a:srgbClr>
                </a:outerShdw>
              </a:effectLst>
            </a:endParaRPr>
          </a:p>
        </p:txBody>
      </p:sp>
      <p:sp>
        <p:nvSpPr>
          <p:cNvPr id="27" name="Vertikales Scrollen 26"/>
          <p:cNvSpPr/>
          <p:nvPr/>
        </p:nvSpPr>
        <p:spPr>
          <a:xfrm>
            <a:off x="332723" y="1057036"/>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err="1" smtClean="0"/>
              <a:t>Oil</a:t>
            </a:r>
            <a:endParaRPr lang="de-DE" sz="1100" dirty="0"/>
          </a:p>
        </p:txBody>
      </p:sp>
      <p:pic>
        <p:nvPicPr>
          <p:cNvPr id="9" name="Grafik 8"/>
          <p:cNvPicPr>
            <a:picLocks noChangeAspect="1"/>
          </p:cNvPicPr>
          <p:nvPr/>
        </p:nvPicPr>
        <p:blipFill rotWithShape="1">
          <a:blip r:embed="rId7">
            <a:extLst>
              <a:ext uri="{28A0092B-C50C-407E-A947-70E740481C1C}">
                <a14:useLocalDpi xmlns:a14="http://schemas.microsoft.com/office/drawing/2010/main" val="0"/>
              </a:ext>
            </a:extLst>
          </a:blip>
          <a:srcRect r="30272"/>
          <a:stretch/>
        </p:blipFill>
        <p:spPr>
          <a:xfrm>
            <a:off x="332723" y="2188451"/>
            <a:ext cx="5289595" cy="3769004"/>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6356" y="1608125"/>
            <a:ext cx="4750341" cy="2371283"/>
          </a:xfrm>
          <a:prstGeom prst="rect">
            <a:avLst/>
          </a:prstGeom>
          <a:ln>
            <a:solidFill>
              <a:schemeClr val="bg1">
                <a:lumMod val="65000"/>
              </a:schemeClr>
            </a:solidFill>
          </a:ln>
        </p:spPr>
      </p:pic>
      <p:pic>
        <p:nvPicPr>
          <p:cNvPr id="12" name="Grafik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6358" y="4040565"/>
            <a:ext cx="4750340" cy="2325448"/>
          </a:xfrm>
          <a:prstGeom prst="rect">
            <a:avLst/>
          </a:prstGeom>
          <a:ln>
            <a:solidFill>
              <a:schemeClr val="bg1">
                <a:lumMod val="65000"/>
              </a:schemeClr>
            </a:solidFill>
          </a:ln>
        </p:spPr>
      </p:pic>
      <p:sp>
        <p:nvSpPr>
          <p:cNvPr id="8" name="Pfeil nach rechts 7"/>
          <p:cNvSpPr/>
          <p:nvPr/>
        </p:nvSpPr>
        <p:spPr>
          <a:xfrm>
            <a:off x="6228012" y="2283050"/>
            <a:ext cx="1075389" cy="560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smtClean="0"/>
              <a:t>Alle Tankstellen</a:t>
            </a:r>
            <a:endParaRPr lang="de-DE" sz="1050" dirty="0"/>
          </a:p>
        </p:txBody>
      </p:sp>
      <p:sp>
        <p:nvSpPr>
          <p:cNvPr id="16" name="Pfeil nach rechts 15"/>
          <p:cNvSpPr/>
          <p:nvPr/>
        </p:nvSpPr>
        <p:spPr>
          <a:xfrm>
            <a:off x="6228011" y="5397016"/>
            <a:ext cx="1075389" cy="560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u="sng" dirty="0" smtClean="0"/>
              <a:t>Eine</a:t>
            </a:r>
            <a:r>
              <a:rPr lang="de-DE" sz="1050" dirty="0" smtClean="0"/>
              <a:t> Tankstelle</a:t>
            </a:r>
            <a:endParaRPr lang="de-DE" sz="1050" dirty="0"/>
          </a:p>
        </p:txBody>
      </p:sp>
    </p:spTree>
    <p:extLst>
      <p:ext uri="{BB962C8B-B14F-4D97-AF65-F5344CB8AC3E}">
        <p14:creationId xmlns:p14="http://schemas.microsoft.com/office/powerpoint/2010/main" val="3599792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3" name="Foliennummernplatzhalter 2"/>
          <p:cNvSpPr>
            <a:spLocks noGrp="1"/>
          </p:cNvSpPr>
          <p:nvPr>
            <p:ph type="sldNum" sz="quarter" idx="12"/>
          </p:nvPr>
        </p:nvSpPr>
        <p:spPr/>
        <p:txBody>
          <a:bodyPr/>
          <a:lstStyle/>
          <a:p>
            <a:fld id="{AD1D1349-391B-44DC-865F-5996B3E40F26}" type="slidenum">
              <a:rPr lang="de-DE" noProof="0" smtClean="0"/>
              <a:pPr/>
              <a:t>18</a:t>
            </a:fld>
            <a:endParaRPr lang="de-DE" noProof="0" dirty="0"/>
          </a:p>
        </p:txBody>
      </p:sp>
      <p:sp>
        <p:nvSpPr>
          <p:cNvPr id="4" name="Textfeld 3"/>
          <p:cNvSpPr txBox="1"/>
          <p:nvPr/>
        </p:nvSpPr>
        <p:spPr>
          <a:xfrm>
            <a:off x="3356733" y="2914281"/>
            <a:ext cx="3716593" cy="369332"/>
          </a:xfrm>
          <a:prstGeom prst="rect">
            <a:avLst/>
          </a:prstGeom>
          <a:noFill/>
        </p:spPr>
        <p:txBody>
          <a:bodyPr wrap="square" rtlCol="0">
            <a:spAutoFit/>
          </a:bodyPr>
          <a:lstStyle/>
          <a:p>
            <a:r>
              <a:rPr lang="de-DE" dirty="0" smtClean="0"/>
              <a:t>Lag Time Series Data </a:t>
            </a:r>
            <a:r>
              <a:rPr lang="de-DE" dirty="0" err="1" smtClean="0"/>
              <a:t>Preparation</a:t>
            </a:r>
            <a:endParaRPr lang="de-DE" dirty="0"/>
          </a:p>
        </p:txBody>
      </p:sp>
      <p:sp>
        <p:nvSpPr>
          <p:cNvPr id="6" name="Titel 1"/>
          <p:cNvSpPr txBox="1">
            <a:spLocks/>
          </p:cNvSpPr>
          <p:nvPr/>
        </p:nvSpPr>
        <p:spPr>
          <a:xfrm>
            <a:off x="838199" y="-50512"/>
            <a:ext cx="11122891"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smtClean="0">
                <a:latin typeface="Arial" panose="020B0604020202020204" pitchFamily="34" charset="0"/>
                <a:cs typeface="Arial" panose="020B0604020202020204" pitchFamily="34" charset="0"/>
              </a:rPr>
              <a:t>Wie wurden die Schritte in RapidMiner durchgeführt?</a:t>
            </a:r>
            <a:endParaRPr lang="de-DE" sz="3200" dirty="0">
              <a:latin typeface="Arial" panose="020B0604020202020204" pitchFamily="34" charset="0"/>
              <a:cs typeface="Arial" panose="020B0604020202020204" pitchFamily="34" charset="0"/>
            </a:endParaRPr>
          </a:p>
        </p:txBody>
      </p:sp>
      <p:sp>
        <p:nvSpPr>
          <p:cNvPr id="7" name="Textfeld 6"/>
          <p:cNvSpPr txBox="1"/>
          <p:nvPr/>
        </p:nvSpPr>
        <p:spPr>
          <a:xfrm>
            <a:off x="10671933" y="11164"/>
            <a:ext cx="1520067" cy="461665"/>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r>
              <a:rPr lang="de-DE" sz="1200" dirty="0" smtClean="0">
                <a:latin typeface="Arial" panose="020B0604020202020204" pitchFamily="34" charset="0"/>
                <a:cs typeface="Arial" panose="020B0604020202020204" pitchFamily="34" charset="0"/>
              </a:rPr>
              <a:t> nach </a:t>
            </a:r>
            <a:r>
              <a:rPr lang="de-DE" sz="1200" dirty="0" err="1" smtClean="0">
                <a:latin typeface="Arial" panose="020B0604020202020204" pitchFamily="34" charset="0"/>
                <a:cs typeface="Arial" panose="020B0604020202020204" pitchFamily="34" charset="0"/>
              </a:rPr>
              <a:t>Modelling</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534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69" name="think-cell Folie" r:id="rId4" imgW="395" imgH="394" progId="TCLayout.ActiveDocument.1">
                  <p:embed/>
                </p:oleObj>
              </mc:Choice>
              <mc:Fallback>
                <p:oleObj name="think-cell Folie" r:id="rId4" imgW="395" imgH="394"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Marc</a:t>
            </a:r>
            <a:endParaRPr lang="de-DE" sz="36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19</a:t>
            </a:fld>
            <a:endParaRPr lang="de-DE" noProof="0" dirty="0"/>
          </a:p>
        </p:txBody>
      </p:sp>
      <p:sp>
        <p:nvSpPr>
          <p:cNvPr id="6" name="Textfeld 5"/>
          <p:cNvSpPr txBox="1"/>
          <p:nvPr/>
        </p:nvSpPr>
        <p:spPr>
          <a:xfrm>
            <a:off x="10671933" y="0"/>
            <a:ext cx="1520067" cy="276999"/>
          </a:xfrm>
          <a:prstGeom prst="rect">
            <a:avLst/>
          </a:prstGeom>
          <a:noFill/>
        </p:spPr>
        <p:txBody>
          <a:bodyPr wrap="square" rtlCol="0">
            <a:spAutoFit/>
          </a:bodyPr>
          <a:lstStyle/>
          <a:p>
            <a:r>
              <a:rPr lang="de-DE" sz="1200" dirty="0" err="1" smtClean="0">
                <a:latin typeface="Arial" panose="020B0604020202020204" pitchFamily="34" charset="0"/>
                <a:cs typeface="Arial" panose="020B0604020202020204" pitchFamily="34" charset="0"/>
              </a:rPr>
              <a:t>Modelling</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77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295695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76" name="think-cell Folie" r:id="rId4" imgW="395" imgH="394" progId="TCLayout.ActiveDocument.1">
                  <p:embed/>
                </p:oleObj>
              </mc:Choice>
              <mc:Fallback>
                <p:oleObj name="think-cell Foli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Agenda</a:t>
            </a:r>
            <a:endParaRPr lang="de-DE" sz="3600" dirty="0">
              <a:latin typeface="Arial" panose="020B0604020202020204" pitchFamily="34" charset="0"/>
              <a:cs typeface="Arial" panose="020B0604020202020204" pitchFamily="34" charset="0"/>
            </a:endParaRPr>
          </a:p>
        </p:txBody>
      </p:sp>
      <p:sp>
        <p:nvSpPr>
          <p:cNvPr id="12" name="Inhaltsplatzhalter 11"/>
          <p:cNvSpPr>
            <a:spLocks noGrp="1"/>
          </p:cNvSpPr>
          <p:nvPr>
            <p:ph idx="1"/>
          </p:nvPr>
        </p:nvSpPr>
        <p:spPr/>
        <p:txBody>
          <a:bodyPr/>
          <a:lstStyle/>
          <a:p>
            <a:pPr>
              <a:buFont typeface="Wingdings" panose="05000000000000000000" pitchFamily="2" charset="2"/>
              <a:buChar char="Ø"/>
            </a:pPr>
            <a:r>
              <a:rPr lang="de-DE" u="sng" dirty="0" smtClean="0"/>
              <a:t>Exploration</a:t>
            </a:r>
            <a:r>
              <a:rPr lang="de-DE" dirty="0" smtClean="0"/>
              <a:t> </a:t>
            </a:r>
          </a:p>
          <a:p>
            <a:pPr lvl="1">
              <a:buFont typeface="Wingdings" panose="05000000000000000000" pitchFamily="2" charset="2"/>
              <a:buChar char="Ø"/>
            </a:pPr>
            <a:r>
              <a:rPr lang="de-DE" dirty="0" smtClean="0"/>
              <a:t>Domain Exploration  - Tammy Heim</a:t>
            </a:r>
          </a:p>
          <a:p>
            <a:pPr lvl="1">
              <a:buFont typeface="Wingdings" panose="05000000000000000000" pitchFamily="2" charset="2"/>
              <a:buChar char="Ø"/>
            </a:pPr>
            <a:r>
              <a:rPr lang="de-DE" dirty="0" smtClean="0"/>
              <a:t>Data Exploration – Marc Friz</a:t>
            </a:r>
          </a:p>
          <a:p>
            <a:pPr>
              <a:buFont typeface="Wingdings" panose="05000000000000000000" pitchFamily="2" charset="2"/>
              <a:buChar char="Ø"/>
            </a:pPr>
            <a:r>
              <a:rPr lang="de-DE" u="sng" dirty="0" smtClean="0"/>
              <a:t>Implementation</a:t>
            </a:r>
          </a:p>
          <a:p>
            <a:pPr lvl="1">
              <a:buFont typeface="Wingdings" panose="05000000000000000000" pitchFamily="2" charset="2"/>
              <a:buChar char="Ø"/>
            </a:pPr>
            <a:r>
              <a:rPr lang="de-DE" dirty="0" smtClean="0"/>
              <a:t>Data </a:t>
            </a:r>
            <a:r>
              <a:rPr lang="de-DE" dirty="0" err="1" smtClean="0"/>
              <a:t>Preparation</a:t>
            </a:r>
            <a:r>
              <a:rPr lang="de-DE" dirty="0"/>
              <a:t> </a:t>
            </a:r>
            <a:r>
              <a:rPr lang="de-DE" dirty="0" smtClean="0"/>
              <a:t>– Tammy Heim</a:t>
            </a:r>
          </a:p>
          <a:p>
            <a:pPr lvl="1">
              <a:buFont typeface="Wingdings" panose="05000000000000000000" pitchFamily="2" charset="2"/>
              <a:buChar char="Ø"/>
            </a:pPr>
            <a:r>
              <a:rPr lang="de-DE" dirty="0" err="1" smtClean="0"/>
              <a:t>Modelling</a:t>
            </a:r>
            <a:r>
              <a:rPr lang="de-DE" dirty="0"/>
              <a:t> </a:t>
            </a:r>
            <a:r>
              <a:rPr lang="de-DE" dirty="0" smtClean="0"/>
              <a:t>– Marc Friz</a:t>
            </a:r>
          </a:p>
          <a:p>
            <a:pPr>
              <a:buFont typeface="Wingdings" panose="05000000000000000000" pitchFamily="2" charset="2"/>
              <a:buChar char="Ø"/>
            </a:pPr>
            <a:r>
              <a:rPr lang="de-DE" dirty="0" smtClean="0"/>
              <a:t>Analysis</a:t>
            </a:r>
          </a:p>
          <a:p>
            <a:pPr lvl="1">
              <a:buFont typeface="Wingdings" panose="05000000000000000000" pitchFamily="2" charset="2"/>
              <a:buChar char="Ø"/>
            </a:pPr>
            <a:r>
              <a:rPr lang="de-DE" dirty="0" smtClean="0"/>
              <a:t>Model </a:t>
            </a:r>
            <a:r>
              <a:rPr lang="de-DE" dirty="0"/>
              <a:t>E</a:t>
            </a:r>
            <a:r>
              <a:rPr lang="de-DE" dirty="0" smtClean="0"/>
              <a:t>valuation – Marc Friz</a:t>
            </a:r>
          </a:p>
          <a:p>
            <a:pPr lvl="1">
              <a:buFont typeface="Wingdings" panose="05000000000000000000" pitchFamily="2" charset="2"/>
              <a:buChar char="Ø"/>
            </a:pPr>
            <a:r>
              <a:rPr lang="de-DE" dirty="0" err="1" smtClean="0"/>
              <a:t>Results</a:t>
            </a:r>
            <a:r>
              <a:rPr lang="de-DE" dirty="0" smtClean="0"/>
              <a:t> </a:t>
            </a:r>
            <a:r>
              <a:rPr lang="de-DE" dirty="0" err="1" smtClean="0"/>
              <a:t>presentation</a:t>
            </a:r>
            <a:r>
              <a:rPr lang="de-DE" dirty="0" smtClean="0"/>
              <a:t> </a:t>
            </a:r>
            <a:r>
              <a:rPr lang="de-DE" dirty="0" err="1" smtClean="0"/>
              <a:t>and</a:t>
            </a:r>
            <a:r>
              <a:rPr lang="de-DE" dirty="0" smtClean="0"/>
              <a:t> </a:t>
            </a:r>
            <a:r>
              <a:rPr lang="de-DE" dirty="0" err="1" smtClean="0"/>
              <a:t>interpretation</a:t>
            </a:r>
            <a:r>
              <a:rPr lang="de-DE" dirty="0" smtClean="0"/>
              <a:t> – Tammy Heim</a:t>
            </a:r>
            <a:endParaRPr lang="de-DE" dirty="0"/>
          </a:p>
        </p:txBody>
      </p:sp>
      <p:sp>
        <p:nvSpPr>
          <p:cNvPr id="3" name="Fußzeilenplatzhalter 2"/>
          <p:cNvSpPr>
            <a:spLocks noGrp="1"/>
          </p:cNvSpPr>
          <p:nvPr>
            <p:ph type="ftr" sz="quarter" idx="11"/>
          </p:nvPr>
        </p:nvSpPr>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a:t>
            </a:fld>
            <a:endParaRPr lang="de-DE" noProof="0" dirty="0"/>
          </a:p>
        </p:txBody>
      </p:sp>
    </p:spTree>
    <p:extLst>
      <p:ext uri="{BB962C8B-B14F-4D97-AF65-F5344CB8AC3E}">
        <p14:creationId xmlns:p14="http://schemas.microsoft.com/office/powerpoint/2010/main" val="394492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2">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12">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12">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94" name="think-cell Folie" r:id="rId4" imgW="395" imgH="394" progId="TCLayout.ActiveDocument.1">
                  <p:embed/>
                </p:oleObj>
              </mc:Choice>
              <mc:Fallback>
                <p:oleObj name="think-cell Folie" r:id="rId4" imgW="395" imgH="394"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Agenda</a:t>
            </a:r>
            <a:endParaRPr lang="de-DE" sz="3600" dirty="0">
              <a:latin typeface="Arial" panose="020B0604020202020204" pitchFamily="34" charset="0"/>
              <a:cs typeface="Arial" panose="020B0604020202020204" pitchFamily="34" charset="0"/>
            </a:endParaRPr>
          </a:p>
        </p:txBody>
      </p:sp>
      <p:sp>
        <p:nvSpPr>
          <p:cNvPr id="12" name="Inhaltsplatzhalter 11"/>
          <p:cNvSpPr>
            <a:spLocks noGrp="1"/>
          </p:cNvSpPr>
          <p:nvPr>
            <p:ph idx="1"/>
          </p:nvPr>
        </p:nvSpPr>
        <p:spPr/>
        <p:txBody>
          <a:bodyPr/>
          <a:lstStyle/>
          <a:p>
            <a:pPr>
              <a:buFont typeface="Wingdings" panose="05000000000000000000" pitchFamily="2" charset="2"/>
              <a:buChar char="Ø"/>
            </a:pPr>
            <a:r>
              <a:rPr lang="de-DE" u="sng" dirty="0" smtClean="0"/>
              <a:t>Exploration</a:t>
            </a:r>
            <a:r>
              <a:rPr lang="de-DE" dirty="0" smtClean="0"/>
              <a:t> </a:t>
            </a:r>
          </a:p>
          <a:p>
            <a:pPr lvl="1">
              <a:buFont typeface="Wingdings" panose="05000000000000000000" pitchFamily="2" charset="2"/>
              <a:buChar char="Ø"/>
            </a:pPr>
            <a:r>
              <a:rPr lang="de-DE" dirty="0" smtClean="0"/>
              <a:t>Domain Exploration  - Tammy Heim</a:t>
            </a:r>
          </a:p>
          <a:p>
            <a:pPr lvl="1">
              <a:buFont typeface="Wingdings" panose="05000000000000000000" pitchFamily="2" charset="2"/>
              <a:buChar char="Ø"/>
            </a:pPr>
            <a:r>
              <a:rPr lang="de-DE" dirty="0" smtClean="0"/>
              <a:t>Data Exploration – Marc Friz</a:t>
            </a:r>
          </a:p>
          <a:p>
            <a:pPr>
              <a:buFont typeface="Wingdings" panose="05000000000000000000" pitchFamily="2" charset="2"/>
              <a:buChar char="Ø"/>
            </a:pPr>
            <a:r>
              <a:rPr lang="de-DE" u="sng" dirty="0" smtClean="0"/>
              <a:t>Implementation</a:t>
            </a:r>
          </a:p>
          <a:p>
            <a:pPr lvl="1">
              <a:buFont typeface="Wingdings" panose="05000000000000000000" pitchFamily="2" charset="2"/>
              <a:buChar char="Ø"/>
            </a:pPr>
            <a:r>
              <a:rPr lang="de-DE" dirty="0" smtClean="0"/>
              <a:t>Data </a:t>
            </a:r>
            <a:r>
              <a:rPr lang="de-DE" dirty="0" err="1" smtClean="0"/>
              <a:t>Preparation</a:t>
            </a:r>
            <a:r>
              <a:rPr lang="de-DE" dirty="0"/>
              <a:t> </a:t>
            </a:r>
            <a:r>
              <a:rPr lang="de-DE" dirty="0" smtClean="0"/>
              <a:t>– Tammy Heim</a:t>
            </a:r>
          </a:p>
          <a:p>
            <a:pPr lvl="1">
              <a:buFont typeface="Wingdings" panose="05000000000000000000" pitchFamily="2" charset="2"/>
              <a:buChar char="Ø"/>
            </a:pPr>
            <a:r>
              <a:rPr lang="de-DE" dirty="0" err="1" smtClean="0"/>
              <a:t>Modelling</a:t>
            </a:r>
            <a:r>
              <a:rPr lang="de-DE" dirty="0"/>
              <a:t> </a:t>
            </a:r>
            <a:r>
              <a:rPr lang="de-DE" dirty="0" smtClean="0"/>
              <a:t>– Marc Friz</a:t>
            </a:r>
          </a:p>
          <a:p>
            <a:pPr>
              <a:buFont typeface="Wingdings" panose="05000000000000000000" pitchFamily="2" charset="2"/>
              <a:buChar char="Ø"/>
            </a:pPr>
            <a:r>
              <a:rPr lang="de-DE" dirty="0" smtClean="0"/>
              <a:t>Analysis</a:t>
            </a:r>
          </a:p>
          <a:p>
            <a:pPr lvl="1">
              <a:buFont typeface="Wingdings" panose="05000000000000000000" pitchFamily="2" charset="2"/>
              <a:buChar char="Ø"/>
            </a:pPr>
            <a:r>
              <a:rPr lang="de-DE" dirty="0" smtClean="0"/>
              <a:t>Model </a:t>
            </a:r>
            <a:r>
              <a:rPr lang="de-DE" dirty="0"/>
              <a:t>E</a:t>
            </a:r>
            <a:r>
              <a:rPr lang="de-DE" dirty="0" smtClean="0"/>
              <a:t>valuation – Marc Friz</a:t>
            </a:r>
          </a:p>
          <a:p>
            <a:pPr lvl="1">
              <a:buFont typeface="Wingdings" panose="05000000000000000000" pitchFamily="2" charset="2"/>
              <a:buChar char="Ø"/>
            </a:pPr>
            <a:r>
              <a:rPr lang="de-DE" dirty="0" err="1" smtClean="0"/>
              <a:t>Results</a:t>
            </a:r>
            <a:r>
              <a:rPr lang="de-DE" dirty="0" smtClean="0"/>
              <a:t> </a:t>
            </a:r>
            <a:r>
              <a:rPr lang="de-DE" dirty="0" err="1" smtClean="0"/>
              <a:t>presentation</a:t>
            </a:r>
            <a:r>
              <a:rPr lang="de-DE" dirty="0" smtClean="0"/>
              <a:t> </a:t>
            </a:r>
            <a:r>
              <a:rPr lang="de-DE" dirty="0" err="1" smtClean="0"/>
              <a:t>and</a:t>
            </a:r>
            <a:r>
              <a:rPr lang="de-DE" dirty="0" smtClean="0"/>
              <a:t> </a:t>
            </a:r>
            <a:r>
              <a:rPr lang="de-DE" dirty="0" err="1" smtClean="0"/>
              <a:t>interpretation</a:t>
            </a:r>
            <a:r>
              <a:rPr lang="de-DE" dirty="0" smtClean="0"/>
              <a:t> – Tammy Heim</a:t>
            </a:r>
            <a:endParaRPr lang="de-DE" dirty="0"/>
          </a:p>
        </p:txBody>
      </p:sp>
      <p:sp>
        <p:nvSpPr>
          <p:cNvPr id="3" name="Fußzeilenplatzhalter 2"/>
          <p:cNvSpPr>
            <a:spLocks noGrp="1"/>
          </p:cNvSpPr>
          <p:nvPr>
            <p:ph type="ftr" sz="quarter" idx="11"/>
          </p:nvPr>
        </p:nvSpPr>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20</a:t>
            </a:fld>
            <a:endParaRPr lang="de-DE" noProof="0" dirty="0"/>
          </a:p>
        </p:txBody>
      </p:sp>
    </p:spTree>
    <p:extLst>
      <p:ext uri="{BB962C8B-B14F-4D97-AF65-F5344CB8AC3E}">
        <p14:creationId xmlns:p14="http://schemas.microsoft.com/office/powerpoint/2010/main" val="5872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2">
                                            <p:txEl>
                                              <p:pRg st="6" end="6"/>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12">
                                            <p:txEl>
                                              <p:pRg st="7" end="7"/>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12">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7" name="think-cell Folie" r:id="rId4" imgW="395" imgH="394" progId="TCLayout.ActiveDocument.1">
                  <p:embed/>
                </p:oleObj>
              </mc:Choice>
              <mc:Fallback>
                <p:oleObj name="think-cell Folie" r:id="rId4" imgW="395" imgH="394"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Marc</a:t>
            </a:r>
            <a:endParaRPr lang="de-DE" sz="36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21</a:t>
            </a:fld>
            <a:endParaRPr lang="de-DE" noProof="0" dirty="0"/>
          </a:p>
        </p:txBody>
      </p:sp>
      <p:sp>
        <p:nvSpPr>
          <p:cNvPr id="6" name="Textfeld 5"/>
          <p:cNvSpPr txBox="1"/>
          <p:nvPr/>
        </p:nvSpPr>
        <p:spPr>
          <a:xfrm>
            <a:off x="10671933" y="0"/>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Model </a:t>
            </a:r>
            <a:r>
              <a:rPr lang="de-DE" sz="1200" dirty="0" err="1" smtClean="0">
                <a:latin typeface="Arial" panose="020B0604020202020204" pitchFamily="34" charset="0"/>
                <a:cs typeface="Arial" panose="020B0604020202020204" pitchFamily="34" charset="0"/>
              </a:rPr>
              <a:t>evaluation</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80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735597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6"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790514" y="149663"/>
            <a:ext cx="11122891" cy="1325563"/>
          </a:xfrm>
        </p:spPr>
        <p:txBody>
          <a:bodyPr>
            <a:normAutofit/>
          </a:bodyPr>
          <a:lstStyle/>
          <a:p>
            <a:r>
              <a:rPr lang="de-DE" sz="3200" dirty="0" smtClean="0">
                <a:latin typeface="Arial" panose="020B0604020202020204" pitchFamily="34" charset="0"/>
                <a:cs typeface="Arial" panose="020B0604020202020204" pitchFamily="34" charset="0"/>
              </a:rPr>
              <a:t>Welche </a:t>
            </a:r>
            <a:r>
              <a:rPr lang="de-DE" sz="3200" u="sng" dirty="0" smtClean="0">
                <a:latin typeface="Arial" panose="020B0604020202020204" pitchFamily="34" charset="0"/>
                <a:cs typeface="Arial" panose="020B0604020202020204" pitchFamily="34" charset="0"/>
              </a:rPr>
              <a:t>Interpretation</a:t>
            </a:r>
            <a:r>
              <a:rPr lang="de-DE" sz="3200" dirty="0" smtClean="0">
                <a:latin typeface="Arial" panose="020B0604020202020204" pitchFamily="34" charset="0"/>
                <a:cs typeface="Arial" panose="020B0604020202020204" pitchFamily="34" charset="0"/>
              </a:rPr>
              <a:t> lässt sich aus dem Domainwissen ableiten?</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22</a:t>
            </a:fld>
            <a:endParaRPr lang="de-DE" noProof="0" dirty="0"/>
          </a:p>
        </p:txBody>
      </p:sp>
      <p:sp>
        <p:nvSpPr>
          <p:cNvPr id="6" name="Textfeld 5"/>
          <p:cNvSpPr txBox="1"/>
          <p:nvPr/>
        </p:nvSpPr>
        <p:spPr>
          <a:xfrm>
            <a:off x="9379974" y="11164"/>
            <a:ext cx="2812027" cy="276999"/>
          </a:xfrm>
          <a:prstGeom prst="rect">
            <a:avLst/>
          </a:prstGeom>
          <a:noFill/>
        </p:spPr>
        <p:txBody>
          <a:bodyPr wrap="square" rtlCol="0">
            <a:spAutoFit/>
          </a:bodyPr>
          <a:lstStyle/>
          <a:p>
            <a:r>
              <a:rPr lang="de-DE" sz="1200" dirty="0" err="1"/>
              <a:t>Results</a:t>
            </a:r>
            <a:r>
              <a:rPr lang="de-DE" sz="1200" dirty="0"/>
              <a:t> </a:t>
            </a:r>
            <a:r>
              <a:rPr lang="de-DE" sz="1200" dirty="0" err="1"/>
              <a:t>presentation</a:t>
            </a:r>
            <a:r>
              <a:rPr lang="de-DE" sz="1200" dirty="0"/>
              <a:t> </a:t>
            </a:r>
            <a:r>
              <a:rPr lang="de-DE" sz="1200" dirty="0" err="1"/>
              <a:t>and</a:t>
            </a:r>
            <a:r>
              <a:rPr lang="de-DE" sz="1200" dirty="0"/>
              <a:t> </a:t>
            </a:r>
            <a:r>
              <a:rPr lang="de-DE" sz="1200" dirty="0" err="1"/>
              <a:t>interpretation</a:t>
            </a:r>
            <a:endParaRPr lang="de-DE" sz="1200" dirty="0">
              <a:latin typeface="Arial" panose="020B0604020202020204" pitchFamily="34" charset="0"/>
              <a:cs typeface="Arial" panose="020B0604020202020204" pitchFamily="34" charset="0"/>
            </a:endParaRPr>
          </a:p>
        </p:txBody>
      </p:sp>
      <p:grpSp>
        <p:nvGrpSpPr>
          <p:cNvPr id="71" name="Group 39">
            <a:extLst>
              <a:ext uri="{FF2B5EF4-FFF2-40B4-BE49-F238E27FC236}">
                <a16:creationId xmlns:a16="http://schemas.microsoft.com/office/drawing/2014/main" id="{46776FFE-2EAE-401D-8B73-84AAC42CA9C9}"/>
              </a:ext>
            </a:extLst>
          </p:cNvPr>
          <p:cNvGrpSpPr>
            <a:grpSpLocks noChangeAspect="1"/>
          </p:cNvGrpSpPr>
          <p:nvPr/>
        </p:nvGrpSpPr>
        <p:grpSpPr>
          <a:xfrm>
            <a:off x="4544503" y="1848163"/>
            <a:ext cx="3713342" cy="4173683"/>
            <a:chOff x="3796447" y="1415222"/>
            <a:chExt cx="3929180" cy="4615691"/>
          </a:xfrm>
        </p:grpSpPr>
        <p:pic>
          <p:nvPicPr>
            <p:cNvPr id="72" name="Picture 8" descr="Ähnliches Foto">
              <a:extLst>
                <a:ext uri="{FF2B5EF4-FFF2-40B4-BE49-F238E27FC236}">
                  <a16:creationId xmlns:a16="http://schemas.microsoft.com/office/drawing/2014/main" id="{63F633B2-D43A-4DBB-B795-3C1578D0307A}"/>
                </a:ext>
              </a:extLst>
            </p:cNvPr>
            <p:cNvPicPr>
              <a:picLocks noChangeAspect="1" noChangeArrowheads="1"/>
            </p:cNvPicPr>
            <p:nvPr/>
          </p:nvPicPr>
          <p:blipFill rotWithShape="1">
            <a:blip r:embed="rId7" cstate="hq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3796447" y="1415222"/>
              <a:ext cx="3929180" cy="461569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5" descr="Bildergebnis für gls">
              <a:extLst>
                <a:ext uri="{FF2B5EF4-FFF2-40B4-BE49-F238E27FC236}">
                  <a16:creationId xmlns:a16="http://schemas.microsoft.com/office/drawing/2014/main" id="{1B9EFB42-176B-4783-BB34-BF3462E16094}"/>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6500" r="97000">
                          <a14:foregroundMark x1="6500" y1="58000" x2="6500" y2="58000"/>
                          <a14:foregroundMark x1="64000" y1="44667" x2="64000" y2="44667"/>
                          <a14:foregroundMark x1="78000" y1="46667" x2="78000" y2="46667"/>
                          <a14:foregroundMark x1="91000" y1="47333" x2="91000" y2="47333"/>
                          <a14:foregroundMark x1="90000" y1="52000" x2="90000" y2="52000"/>
                          <a14:foregroundMark x1="90000" y1="43333" x2="90000" y2="43333"/>
                          <a14:foregroundMark x1="97000" y1="42000" x2="97000" y2="42000"/>
                          <a14:foregroundMark x1="8000" y1="42000" x2="8000" y2="42000"/>
                          <a14:foregroundMark x1="15500" y1="35333" x2="15500" y2="35333"/>
                          <a14:foregroundMark x1="13500" y1="35333" x2="13500" y2="35333"/>
                          <a14:foregroundMark x1="15500" y1="35333" x2="15500" y2="35333"/>
                        </a14:backgroundRemoval>
                      </a14:imgEffect>
                    </a14:imgLayer>
                  </a14:imgProps>
                </a:ext>
                <a:ext uri="{28A0092B-C50C-407E-A947-70E740481C1C}">
                  <a14:useLocalDpi xmlns:a14="http://schemas.microsoft.com/office/drawing/2010/main"/>
                </a:ext>
              </a:extLst>
            </a:blip>
            <a:srcRect/>
            <a:stretch>
              <a:fillRect/>
            </a:stretch>
          </p:blipFill>
          <p:spPr bwMode="auto">
            <a:xfrm>
              <a:off x="5575227" y="3580119"/>
              <a:ext cx="426228" cy="31967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5" descr="Bildergebnis für gls">
              <a:extLst>
                <a:ext uri="{FF2B5EF4-FFF2-40B4-BE49-F238E27FC236}">
                  <a16:creationId xmlns:a16="http://schemas.microsoft.com/office/drawing/2014/main" id="{A3D6216F-B750-4933-B423-F12AE6AB292C}"/>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000" b="90000" l="6500" r="97000">
                          <a14:foregroundMark x1="6500" y1="58000" x2="6500" y2="58000"/>
                          <a14:foregroundMark x1="64000" y1="44667" x2="64000" y2="44667"/>
                          <a14:foregroundMark x1="78000" y1="46667" x2="78000" y2="46667"/>
                          <a14:foregroundMark x1="91000" y1="47333" x2="91000" y2="47333"/>
                          <a14:foregroundMark x1="90000" y1="52000" x2="90000" y2="52000"/>
                          <a14:foregroundMark x1="90000" y1="43333" x2="90000" y2="43333"/>
                          <a14:foregroundMark x1="97000" y1="42000" x2="97000" y2="42000"/>
                          <a14:foregroundMark x1="8000" y1="42000" x2="8000" y2="42000"/>
                          <a14:foregroundMark x1="15500" y1="35333" x2="15500" y2="35333"/>
                          <a14:foregroundMark x1="13500" y1="35333" x2="13500" y2="35333"/>
                          <a14:foregroundMark x1="15500" y1="35333" x2="15500" y2="35333"/>
                        </a14:backgroundRemoval>
                      </a14:imgEffect>
                    </a14:imgLayer>
                  </a14:imgProps>
                </a:ext>
                <a:ext uri="{28A0092B-C50C-407E-A947-70E740481C1C}">
                  <a14:useLocalDpi xmlns:a14="http://schemas.microsoft.com/office/drawing/2010/main"/>
                </a:ext>
              </a:extLst>
            </a:blip>
            <a:srcRect/>
            <a:stretch>
              <a:fillRect/>
            </a:stretch>
          </p:blipFill>
          <p:spPr bwMode="auto">
            <a:xfrm>
              <a:off x="5052521" y="1663795"/>
              <a:ext cx="426228" cy="319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 name="Group 14">
            <a:extLst>
              <a:ext uri="{FF2B5EF4-FFF2-40B4-BE49-F238E27FC236}">
                <a16:creationId xmlns:a16="http://schemas.microsoft.com/office/drawing/2014/main" id="{95CE5718-78A4-4D17-8581-A148A56E5DFF}"/>
              </a:ext>
            </a:extLst>
          </p:cNvPr>
          <p:cNvGrpSpPr>
            <a:grpSpLocks noChangeAspect="1"/>
          </p:cNvGrpSpPr>
          <p:nvPr/>
        </p:nvGrpSpPr>
        <p:grpSpPr>
          <a:xfrm>
            <a:off x="3754983" y="1987188"/>
            <a:ext cx="816046" cy="816046"/>
            <a:chOff x="737081" y="1650364"/>
            <a:chExt cx="1368000" cy="1368000"/>
          </a:xfrm>
          <a:effectLst>
            <a:outerShdw blurRad="63500" sx="102000" sy="102000" algn="ctr" rotWithShape="0">
              <a:prstClr val="black">
                <a:alpha val="40000"/>
              </a:prstClr>
            </a:outerShdw>
          </a:effectLst>
        </p:grpSpPr>
        <p:sp>
          <p:nvSpPr>
            <p:cNvPr id="77" name="Oval 48">
              <a:extLst>
                <a:ext uri="{FF2B5EF4-FFF2-40B4-BE49-F238E27FC236}">
                  <a16:creationId xmlns:a16="http://schemas.microsoft.com/office/drawing/2014/main" id="{2A976DD0-47AA-4BC6-982D-C2CDA6F4031F}"/>
                </a:ext>
              </a:extLst>
            </p:cNvPr>
            <p:cNvSpPr/>
            <p:nvPr/>
          </p:nvSpPr>
          <p:spPr>
            <a:xfrm>
              <a:off x="737081" y="1650364"/>
              <a:ext cx="1368000" cy="1368000"/>
            </a:xfrm>
            <a:prstGeom prst="ellipse">
              <a:avLst/>
            </a:prstGeom>
            <a:gradFill>
              <a:gsLst>
                <a:gs pos="0">
                  <a:srgbClr val="00ADEF"/>
                </a:gs>
                <a:gs pos="100000">
                  <a:srgbClr val="0082E6">
                    <a:lumMod val="75000"/>
                  </a:srgbClr>
                </a:gs>
              </a:gsLst>
              <a:lin ang="1800000" scaled="0"/>
            </a:gradFill>
            <a:ln w="317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52035" eaLnBrk="1" fontAlgn="auto" latinLnBrk="0" hangingPunct="1">
                <a:lnSpc>
                  <a:spcPct val="105000"/>
                </a:lnSpc>
                <a:spcBef>
                  <a:spcPts val="600"/>
                </a:spcBef>
                <a:spcAft>
                  <a:spcPts val="0"/>
                </a:spcAft>
                <a:buClrTx/>
                <a:buSzTx/>
                <a:buFontTx/>
                <a:buNone/>
                <a:tabLst/>
                <a:defRPr/>
              </a:pPr>
              <a:endParaRPr kumimoji="0" lang="en-US" sz="1400" b="1" i="0" u="none" strike="noStrike" kern="0" cap="none" spc="-10" normalizeH="0" baseline="0" noProof="0" dirty="0" smtClean="0">
                <a:ln>
                  <a:noFill/>
                </a:ln>
                <a:solidFill>
                  <a:prstClr val="white"/>
                </a:solidFill>
                <a:effectLst/>
                <a:uLnTx/>
                <a:uFillTx/>
                <a:latin typeface="CorpoS"/>
                <a:ea typeface="+mn-ea"/>
                <a:cs typeface="Arial" panose="020B0604020202020204" pitchFamily="34" charset="0"/>
              </a:endParaRPr>
            </a:p>
          </p:txBody>
        </p:sp>
        <p:sp>
          <p:nvSpPr>
            <p:cNvPr id="78" name="Oval 49">
              <a:extLst>
                <a:ext uri="{FF2B5EF4-FFF2-40B4-BE49-F238E27FC236}">
                  <a16:creationId xmlns:a16="http://schemas.microsoft.com/office/drawing/2014/main" id="{5704CF02-596D-4A2A-8B62-050A3FA5B4C1}"/>
                </a:ext>
              </a:extLst>
            </p:cNvPr>
            <p:cNvSpPr/>
            <p:nvPr/>
          </p:nvSpPr>
          <p:spPr>
            <a:xfrm>
              <a:off x="881082" y="1794365"/>
              <a:ext cx="1080000" cy="1080000"/>
            </a:xfrm>
            <a:prstGeom prst="ellipse">
              <a:avLst/>
            </a:prstGeom>
            <a:solidFill>
              <a:sysClr val="window" lastClr="FFFFFF"/>
            </a:solidFill>
            <a:ln w="9525" cap="flat" cmpd="sng" algn="ctr">
              <a:solidFill>
                <a:srgbClr val="595959">
                  <a:lumMod val="50000"/>
                </a:srgbClr>
              </a:solidFill>
              <a:prstDash val="solid"/>
            </a:ln>
            <a:effectLst/>
          </p:spPr>
          <p:txBody>
            <a:bodyPr lIns="72000" rIns="72000" rtlCol="0" anchor="ctr"/>
            <a:lstStyle/>
            <a:p>
              <a:pPr marL="0" marR="0" lvl="0" indent="0" algn="ctr" defTabSz="81533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Black"/>
              </a:endParaRPr>
            </a:p>
          </p:txBody>
        </p:sp>
      </p:grpSp>
      <p:grpSp>
        <p:nvGrpSpPr>
          <p:cNvPr id="79" name="Group 14">
            <a:extLst>
              <a:ext uri="{FF2B5EF4-FFF2-40B4-BE49-F238E27FC236}">
                <a16:creationId xmlns:a16="http://schemas.microsoft.com/office/drawing/2014/main" id="{F27B189A-6286-4F5D-B3CA-68144451A822}"/>
              </a:ext>
            </a:extLst>
          </p:cNvPr>
          <p:cNvGrpSpPr>
            <a:grpSpLocks noChangeAspect="1"/>
          </p:cNvGrpSpPr>
          <p:nvPr/>
        </p:nvGrpSpPr>
        <p:grpSpPr>
          <a:xfrm>
            <a:off x="3994919" y="4594655"/>
            <a:ext cx="816046" cy="816046"/>
            <a:chOff x="737081" y="1650364"/>
            <a:chExt cx="1368000" cy="1368000"/>
          </a:xfrm>
          <a:effectLst>
            <a:outerShdw blurRad="63500" sx="102000" sy="102000" algn="ctr" rotWithShape="0">
              <a:prstClr val="black">
                <a:alpha val="40000"/>
              </a:prstClr>
            </a:outerShdw>
          </a:effectLst>
        </p:grpSpPr>
        <p:sp>
          <p:nvSpPr>
            <p:cNvPr id="80" name="Oval 48">
              <a:extLst>
                <a:ext uri="{FF2B5EF4-FFF2-40B4-BE49-F238E27FC236}">
                  <a16:creationId xmlns:a16="http://schemas.microsoft.com/office/drawing/2014/main" id="{1B0C666B-C2C0-40D8-87CD-EF6234797F65}"/>
                </a:ext>
              </a:extLst>
            </p:cNvPr>
            <p:cNvSpPr/>
            <p:nvPr/>
          </p:nvSpPr>
          <p:spPr>
            <a:xfrm>
              <a:off x="737081" y="1650364"/>
              <a:ext cx="1368000" cy="1368000"/>
            </a:xfrm>
            <a:prstGeom prst="ellipse">
              <a:avLst/>
            </a:prstGeom>
            <a:gradFill>
              <a:gsLst>
                <a:gs pos="0">
                  <a:srgbClr val="00ADEF"/>
                </a:gs>
                <a:gs pos="100000">
                  <a:srgbClr val="0082E6">
                    <a:lumMod val="75000"/>
                  </a:srgbClr>
                </a:gs>
              </a:gsLst>
              <a:lin ang="1800000" scaled="0"/>
            </a:gradFill>
            <a:ln w="317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52035" eaLnBrk="1" fontAlgn="auto" latinLnBrk="0" hangingPunct="1">
                <a:lnSpc>
                  <a:spcPct val="105000"/>
                </a:lnSpc>
                <a:spcBef>
                  <a:spcPts val="600"/>
                </a:spcBef>
                <a:spcAft>
                  <a:spcPts val="0"/>
                </a:spcAft>
                <a:buClrTx/>
                <a:buSzTx/>
                <a:buFontTx/>
                <a:buNone/>
                <a:tabLst/>
                <a:defRPr/>
              </a:pPr>
              <a:endParaRPr kumimoji="0" lang="en-US" sz="1400" b="1" i="0" u="none" strike="noStrike" kern="0" cap="none" spc="-10" normalizeH="0" baseline="0" noProof="0" dirty="0" smtClean="0">
                <a:ln>
                  <a:noFill/>
                </a:ln>
                <a:solidFill>
                  <a:prstClr val="white"/>
                </a:solidFill>
                <a:effectLst/>
                <a:uLnTx/>
                <a:uFillTx/>
                <a:latin typeface="CorpoS"/>
                <a:ea typeface="+mn-ea"/>
                <a:cs typeface="Arial" panose="020B0604020202020204" pitchFamily="34" charset="0"/>
              </a:endParaRPr>
            </a:p>
          </p:txBody>
        </p:sp>
        <p:sp>
          <p:nvSpPr>
            <p:cNvPr id="81" name="Oval 49">
              <a:extLst>
                <a:ext uri="{FF2B5EF4-FFF2-40B4-BE49-F238E27FC236}">
                  <a16:creationId xmlns:a16="http://schemas.microsoft.com/office/drawing/2014/main" id="{02FE17AA-7225-463D-B500-061940C70DD6}"/>
                </a:ext>
              </a:extLst>
            </p:cNvPr>
            <p:cNvSpPr/>
            <p:nvPr/>
          </p:nvSpPr>
          <p:spPr>
            <a:xfrm>
              <a:off x="881082" y="1794365"/>
              <a:ext cx="1080000" cy="1080000"/>
            </a:xfrm>
            <a:prstGeom prst="ellipse">
              <a:avLst/>
            </a:prstGeom>
            <a:solidFill>
              <a:sysClr val="window" lastClr="FFFFFF"/>
            </a:solidFill>
            <a:ln w="9525" cap="flat" cmpd="sng" algn="ctr">
              <a:solidFill>
                <a:srgbClr val="595959">
                  <a:lumMod val="50000"/>
                </a:srgbClr>
              </a:solidFill>
              <a:prstDash val="solid"/>
            </a:ln>
            <a:effectLst/>
          </p:spPr>
          <p:txBody>
            <a:bodyPr lIns="72000" rIns="72000" rtlCol="0" anchor="ctr"/>
            <a:lstStyle/>
            <a:p>
              <a:pPr marL="0" marR="0" lvl="0" indent="0" algn="ctr" defTabSz="81533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Black"/>
              </a:endParaRPr>
            </a:p>
          </p:txBody>
        </p:sp>
      </p:grpSp>
      <p:grpSp>
        <p:nvGrpSpPr>
          <p:cNvPr id="88" name="Group 14">
            <a:extLst>
              <a:ext uri="{FF2B5EF4-FFF2-40B4-BE49-F238E27FC236}">
                <a16:creationId xmlns:a16="http://schemas.microsoft.com/office/drawing/2014/main" id="{6AE64D1B-534D-4074-BD9D-9B500FE8D948}"/>
              </a:ext>
            </a:extLst>
          </p:cNvPr>
          <p:cNvGrpSpPr>
            <a:grpSpLocks noChangeAspect="1"/>
          </p:cNvGrpSpPr>
          <p:nvPr/>
        </p:nvGrpSpPr>
        <p:grpSpPr>
          <a:xfrm>
            <a:off x="6899688" y="2460505"/>
            <a:ext cx="816046" cy="816046"/>
            <a:chOff x="737081" y="1650364"/>
            <a:chExt cx="1368000" cy="1368000"/>
          </a:xfrm>
          <a:effectLst>
            <a:outerShdw blurRad="63500" sx="102000" sy="102000" algn="ctr" rotWithShape="0">
              <a:prstClr val="black">
                <a:alpha val="40000"/>
              </a:prstClr>
            </a:outerShdw>
          </a:effectLst>
        </p:grpSpPr>
        <p:sp>
          <p:nvSpPr>
            <p:cNvPr id="89" name="Oval 48">
              <a:extLst>
                <a:ext uri="{FF2B5EF4-FFF2-40B4-BE49-F238E27FC236}">
                  <a16:creationId xmlns:a16="http://schemas.microsoft.com/office/drawing/2014/main" id="{DB6E08FC-C15C-4A4A-ABA6-2CEB96D90097}"/>
                </a:ext>
              </a:extLst>
            </p:cNvPr>
            <p:cNvSpPr/>
            <p:nvPr/>
          </p:nvSpPr>
          <p:spPr>
            <a:xfrm>
              <a:off x="737081" y="1650364"/>
              <a:ext cx="1368000" cy="1368000"/>
            </a:xfrm>
            <a:prstGeom prst="ellipse">
              <a:avLst/>
            </a:prstGeom>
            <a:gradFill>
              <a:gsLst>
                <a:gs pos="0">
                  <a:srgbClr val="00ADEF"/>
                </a:gs>
                <a:gs pos="100000">
                  <a:srgbClr val="0082E6">
                    <a:lumMod val="75000"/>
                  </a:srgbClr>
                </a:gs>
              </a:gsLst>
              <a:lin ang="1800000" scaled="0"/>
            </a:gradFill>
            <a:ln w="3175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1152035" eaLnBrk="1" fontAlgn="auto" latinLnBrk="0" hangingPunct="1">
                <a:lnSpc>
                  <a:spcPct val="105000"/>
                </a:lnSpc>
                <a:spcBef>
                  <a:spcPts val="600"/>
                </a:spcBef>
                <a:spcAft>
                  <a:spcPts val="0"/>
                </a:spcAft>
                <a:buClrTx/>
                <a:buSzTx/>
                <a:buFontTx/>
                <a:buNone/>
                <a:tabLst/>
                <a:defRPr/>
              </a:pPr>
              <a:endParaRPr kumimoji="0" lang="en-US" sz="1400" b="1" i="0" u="none" strike="noStrike" kern="0" cap="none" spc="-10" normalizeH="0" baseline="0" noProof="0" dirty="0" smtClean="0">
                <a:ln>
                  <a:noFill/>
                </a:ln>
                <a:solidFill>
                  <a:prstClr val="white"/>
                </a:solidFill>
                <a:effectLst/>
                <a:uLnTx/>
                <a:uFillTx/>
                <a:latin typeface="CorpoS"/>
                <a:ea typeface="+mn-ea"/>
                <a:cs typeface="Arial" panose="020B0604020202020204" pitchFamily="34" charset="0"/>
              </a:endParaRPr>
            </a:p>
          </p:txBody>
        </p:sp>
        <p:sp>
          <p:nvSpPr>
            <p:cNvPr id="90" name="Oval 49">
              <a:extLst>
                <a:ext uri="{FF2B5EF4-FFF2-40B4-BE49-F238E27FC236}">
                  <a16:creationId xmlns:a16="http://schemas.microsoft.com/office/drawing/2014/main" id="{4721D0C4-ACF1-4528-BAC8-89369D820B18}"/>
                </a:ext>
              </a:extLst>
            </p:cNvPr>
            <p:cNvSpPr/>
            <p:nvPr/>
          </p:nvSpPr>
          <p:spPr>
            <a:xfrm>
              <a:off x="881082" y="1794365"/>
              <a:ext cx="1080000" cy="1080000"/>
            </a:xfrm>
            <a:prstGeom prst="ellipse">
              <a:avLst/>
            </a:prstGeom>
            <a:solidFill>
              <a:sysClr val="window" lastClr="FFFFFF"/>
            </a:solidFill>
            <a:ln w="9525" cap="flat" cmpd="sng" algn="ctr">
              <a:solidFill>
                <a:srgbClr val="595959">
                  <a:lumMod val="50000"/>
                </a:srgbClr>
              </a:solidFill>
              <a:prstDash val="solid"/>
            </a:ln>
            <a:effectLst/>
          </p:spPr>
          <p:txBody>
            <a:bodyPr lIns="72000" rIns="72000" rtlCol="0" anchor="ctr"/>
            <a:lstStyle/>
            <a:p>
              <a:pPr marL="0" marR="0" lvl="0" indent="0" algn="ctr" defTabSz="81533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Black"/>
              </a:endParaRPr>
            </a:p>
          </p:txBody>
        </p:sp>
      </p:grpSp>
      <p:sp>
        <p:nvSpPr>
          <p:cNvPr id="98" name="Rechteck 97"/>
          <p:cNvSpPr/>
          <p:nvPr/>
        </p:nvSpPr>
        <p:spPr>
          <a:xfrm>
            <a:off x="7625089" y="2361991"/>
            <a:ext cx="3298320" cy="1384995"/>
          </a:xfrm>
          <a:prstGeom prst="rect">
            <a:avLst/>
          </a:prstGeom>
        </p:spPr>
        <p:txBody>
          <a:bodyPr wrap="square">
            <a:spAutoFit/>
          </a:bodyPr>
          <a:lstStyle/>
          <a:p>
            <a:pPr algn="r" defTabSz="914271"/>
            <a:r>
              <a:rPr lang="de-DE" sz="1400" dirty="0" smtClean="0">
                <a:solidFill>
                  <a:prstClr val="black"/>
                </a:solidFill>
                <a:latin typeface="CorpoS"/>
              </a:rPr>
              <a:t>Beim </a:t>
            </a:r>
            <a:r>
              <a:rPr lang="de-DE" sz="1400" dirty="0">
                <a:solidFill>
                  <a:prstClr val="black"/>
                </a:solidFill>
                <a:latin typeface="CorpoS"/>
              </a:rPr>
              <a:t>Preis nehmen die Zwischenhändler immer den aktuell gültigen Rohölpreis, sodass die </a:t>
            </a:r>
            <a:r>
              <a:rPr lang="de-DE" sz="1400" b="1" dirty="0">
                <a:solidFill>
                  <a:srgbClr val="00B0F0"/>
                </a:solidFill>
                <a:latin typeface="CorpoS"/>
              </a:rPr>
              <a:t>Preisschwankungen</a:t>
            </a:r>
            <a:r>
              <a:rPr lang="de-DE" sz="1400" dirty="0">
                <a:solidFill>
                  <a:prstClr val="black"/>
                </a:solidFill>
                <a:latin typeface="CorpoS"/>
              </a:rPr>
              <a:t> viel schneller im Benzinpreis zu finden sind, als das tatsächliche Rohöl das zu diesem Preis </a:t>
            </a:r>
            <a:r>
              <a:rPr lang="de-DE" sz="1400" dirty="0" smtClean="0">
                <a:solidFill>
                  <a:prstClr val="black"/>
                </a:solidFill>
                <a:latin typeface="CorpoS"/>
              </a:rPr>
              <a:t>in der </a:t>
            </a:r>
            <a:r>
              <a:rPr lang="de-DE" sz="1400" b="1" dirty="0">
                <a:solidFill>
                  <a:srgbClr val="00B0F0"/>
                </a:solidFill>
                <a:latin typeface="CorpoS"/>
              </a:rPr>
              <a:t>Lieferkette</a:t>
            </a:r>
            <a:r>
              <a:rPr lang="de-DE" sz="1400" dirty="0" smtClean="0">
                <a:solidFill>
                  <a:prstClr val="black"/>
                </a:solidFill>
                <a:latin typeface="CorpoS"/>
              </a:rPr>
              <a:t> gewonnen </a:t>
            </a:r>
            <a:r>
              <a:rPr lang="de-DE" sz="1400" dirty="0">
                <a:solidFill>
                  <a:prstClr val="black"/>
                </a:solidFill>
                <a:latin typeface="CorpoS"/>
              </a:rPr>
              <a:t>wurde</a:t>
            </a:r>
            <a:r>
              <a:rPr lang="de-DE" sz="1400" dirty="0" smtClean="0">
                <a:solidFill>
                  <a:prstClr val="black"/>
                </a:solidFill>
                <a:latin typeface="CorpoS"/>
              </a:rPr>
              <a:t>.</a:t>
            </a:r>
            <a:endParaRPr lang="en-US" sz="1400" dirty="0">
              <a:solidFill>
                <a:prstClr val="black"/>
              </a:solidFill>
              <a:latin typeface="CorpoS"/>
            </a:endParaRPr>
          </a:p>
        </p:txBody>
      </p:sp>
      <p:sp>
        <p:nvSpPr>
          <p:cNvPr id="99" name="Rechteck 98"/>
          <p:cNvSpPr/>
          <p:nvPr/>
        </p:nvSpPr>
        <p:spPr>
          <a:xfrm>
            <a:off x="745635" y="1736386"/>
            <a:ext cx="2964637" cy="1384995"/>
          </a:xfrm>
          <a:prstGeom prst="rect">
            <a:avLst/>
          </a:prstGeom>
        </p:spPr>
        <p:txBody>
          <a:bodyPr wrap="square">
            <a:spAutoFit/>
          </a:bodyPr>
          <a:lstStyle/>
          <a:p>
            <a:pPr algn="r" defTabSz="914271"/>
            <a:r>
              <a:rPr lang="de-DE" sz="1400" b="1" dirty="0" smtClean="0">
                <a:solidFill>
                  <a:srgbClr val="00ADEF"/>
                </a:solidFill>
                <a:latin typeface="CorpoS"/>
              </a:rPr>
              <a:t>Kunden </a:t>
            </a:r>
            <a:r>
              <a:rPr lang="de-DE" sz="1400" dirty="0" smtClean="0">
                <a:latin typeface="CorpoS"/>
              </a:rPr>
              <a:t>können mit dem Modell generell </a:t>
            </a:r>
            <a:r>
              <a:rPr lang="de-DE" sz="1400" b="1" dirty="0" smtClean="0">
                <a:solidFill>
                  <a:srgbClr val="00ADEF"/>
                </a:solidFill>
                <a:latin typeface="CorpoS"/>
              </a:rPr>
              <a:t>Geld sparen.</a:t>
            </a:r>
            <a:r>
              <a:rPr lang="de-DE" sz="1400" dirty="0" smtClean="0">
                <a:latin typeface="CorpoS"/>
              </a:rPr>
              <a:t> Wenn sich die Kunde nur auf eine Tankstellen fokussieren, ist eine Vorhersage sogar noch genauer als wenn das gesamte Netz betrachtet wird. </a:t>
            </a:r>
            <a:r>
              <a:rPr lang="de-DE" sz="1400" b="1" dirty="0" smtClean="0">
                <a:solidFill>
                  <a:srgbClr val="00ADEF"/>
                </a:solidFill>
                <a:latin typeface="CorpoS"/>
              </a:rPr>
              <a:t> </a:t>
            </a:r>
            <a:endParaRPr lang="de-DE" sz="1400" b="1" dirty="0">
              <a:solidFill>
                <a:srgbClr val="00ADEF"/>
              </a:solidFill>
              <a:latin typeface="CorpoS"/>
            </a:endParaRPr>
          </a:p>
        </p:txBody>
      </p:sp>
      <p:sp>
        <p:nvSpPr>
          <p:cNvPr id="100" name="Rechteck 99"/>
          <p:cNvSpPr/>
          <p:nvPr/>
        </p:nvSpPr>
        <p:spPr>
          <a:xfrm>
            <a:off x="910441" y="4343865"/>
            <a:ext cx="3041528" cy="1600438"/>
          </a:xfrm>
          <a:prstGeom prst="rect">
            <a:avLst/>
          </a:prstGeom>
        </p:spPr>
        <p:txBody>
          <a:bodyPr wrap="square">
            <a:spAutoFit/>
          </a:bodyPr>
          <a:lstStyle/>
          <a:p>
            <a:pPr algn="r" defTabSz="914271"/>
            <a:r>
              <a:rPr lang="de-DE" sz="1400" dirty="0" smtClean="0">
                <a:latin typeface="CorpoS"/>
              </a:rPr>
              <a:t>Auch wenn Deutschland sein Rohöl hauptsächlich aus Russland bezieht, ist </a:t>
            </a:r>
            <a:r>
              <a:rPr lang="de-DE" sz="1400" b="1" dirty="0" smtClean="0">
                <a:solidFill>
                  <a:srgbClr val="00ADEF"/>
                </a:solidFill>
                <a:latin typeface="CorpoS"/>
              </a:rPr>
              <a:t>BRENT </a:t>
            </a:r>
            <a:r>
              <a:rPr lang="de-DE" sz="1400" dirty="0" smtClean="0">
                <a:latin typeface="CorpoS"/>
              </a:rPr>
              <a:t>weiterhin der </a:t>
            </a:r>
            <a:r>
              <a:rPr lang="de-DE" sz="1400" b="1" dirty="0">
                <a:solidFill>
                  <a:srgbClr val="00ADEF"/>
                </a:solidFill>
                <a:latin typeface="CorpoS"/>
              </a:rPr>
              <a:t>Referenzpreis</a:t>
            </a:r>
            <a:r>
              <a:rPr lang="de-DE" sz="1400" dirty="0" smtClean="0">
                <a:latin typeface="CorpoS"/>
              </a:rPr>
              <a:t>, der einen Einfluss auf die deutschen Benzinpreise hat. Möglicherweise orientiert sich der URALS auch an der BRENT Preisentwicklung</a:t>
            </a:r>
            <a:endParaRPr lang="de-DE" sz="1400" dirty="0">
              <a:latin typeface="CorpoS"/>
            </a:endParaRPr>
          </a:p>
        </p:txBody>
      </p:sp>
      <p:pic>
        <p:nvPicPr>
          <p:cNvPr id="109" name="Picture 5">
            <a:extLst>
              <a:ext uri="{FF2B5EF4-FFF2-40B4-BE49-F238E27FC236}">
                <a16:creationId xmlns:a16="http://schemas.microsoft.com/office/drawing/2014/main" id="{BA331B68-28F4-49EA-8D5C-8D646B39703E}"/>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7091752" y="2652569"/>
            <a:ext cx="431918" cy="43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16">
            <a:extLst>
              <a:ext uri="{FF2B5EF4-FFF2-40B4-BE49-F238E27FC236}">
                <a16:creationId xmlns:a16="http://schemas.microsoft.com/office/drawing/2014/main" id="{C0621E6A-2BBD-4DC9-8D08-38A1F3963080}"/>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947546" y="2179751"/>
            <a:ext cx="430920" cy="43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22">
            <a:extLst>
              <a:ext uri="{FF2B5EF4-FFF2-40B4-BE49-F238E27FC236}">
                <a16:creationId xmlns:a16="http://schemas.microsoft.com/office/drawing/2014/main" id="{0130D9FE-5A3C-452C-B810-1B106A61F842}"/>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216926" y="4814820"/>
            <a:ext cx="372032" cy="37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feld 8"/>
          <p:cNvSpPr txBox="1"/>
          <p:nvPr/>
        </p:nvSpPr>
        <p:spPr>
          <a:xfrm>
            <a:off x="5731578" y="2125395"/>
            <a:ext cx="430578" cy="192564"/>
          </a:xfrm>
          <a:prstGeom prst="rect">
            <a:avLst/>
          </a:prstGeom>
          <a:solidFill>
            <a:schemeClr val="accent5">
              <a:lumMod val="50000"/>
            </a:schemeClr>
          </a:solidFill>
        </p:spPr>
        <p:txBody>
          <a:bodyPr wrap="square" lIns="0" tIns="0" rIns="0" bIns="0" rtlCol="0">
            <a:noAutofit/>
          </a:bodyPr>
          <a:lstStyle/>
          <a:p>
            <a:pPr algn="ctr"/>
            <a:r>
              <a:rPr lang="de-DE" sz="1050" dirty="0" smtClean="0"/>
              <a:t>Kunde</a:t>
            </a:r>
            <a:endParaRPr lang="de-DE" sz="1050" dirty="0"/>
          </a:p>
        </p:txBody>
      </p:sp>
      <p:sp>
        <p:nvSpPr>
          <p:cNvPr id="112" name="Textfeld 111"/>
          <p:cNvSpPr txBox="1"/>
          <p:nvPr/>
        </p:nvSpPr>
        <p:spPr>
          <a:xfrm>
            <a:off x="6142775" y="3803543"/>
            <a:ext cx="591585" cy="261610"/>
          </a:xfrm>
          <a:prstGeom prst="rect">
            <a:avLst/>
          </a:prstGeom>
          <a:solidFill>
            <a:schemeClr val="accent5">
              <a:lumMod val="50000"/>
            </a:schemeClr>
          </a:solidFill>
        </p:spPr>
        <p:txBody>
          <a:bodyPr wrap="square" rtlCol="0">
            <a:spAutoFit/>
          </a:bodyPr>
          <a:lstStyle/>
          <a:p>
            <a:r>
              <a:rPr lang="de-DE" sz="1100" dirty="0" smtClean="0"/>
              <a:t>Kunde</a:t>
            </a:r>
            <a:endParaRPr lang="de-DE" sz="1100" dirty="0"/>
          </a:p>
        </p:txBody>
      </p:sp>
      <p:pic>
        <p:nvPicPr>
          <p:cNvPr id="10" name="Grafik 9" descr="File:Thumb up icon.svg — Wikimedia Commons"/>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60512" y="2897759"/>
            <a:ext cx="340423" cy="340423"/>
          </a:xfrm>
          <a:prstGeom prst="rect">
            <a:avLst/>
          </a:prstGeom>
        </p:spPr>
      </p:pic>
    </p:spTree>
    <p:extLst>
      <p:ext uri="{BB962C8B-B14F-4D97-AF65-F5344CB8AC3E}">
        <p14:creationId xmlns:p14="http://schemas.microsoft.com/office/powerpoint/2010/main" val="2103831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143337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76"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790514" y="149663"/>
            <a:ext cx="11122891" cy="1325563"/>
          </a:xfrm>
        </p:spPr>
        <p:txBody>
          <a:bodyPr>
            <a:normAutofit/>
          </a:bodyPr>
          <a:lstStyle/>
          <a:p>
            <a:r>
              <a:rPr lang="de-DE" sz="3200" dirty="0" smtClean="0">
                <a:latin typeface="Arial" panose="020B0604020202020204" pitchFamily="34" charset="0"/>
                <a:cs typeface="Arial" panose="020B0604020202020204" pitchFamily="34" charset="0"/>
              </a:rPr>
              <a:t>Gut zu wissen...</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23</a:t>
            </a:fld>
            <a:endParaRPr lang="de-DE" noProof="0" dirty="0"/>
          </a:p>
        </p:txBody>
      </p:sp>
      <p:sp>
        <p:nvSpPr>
          <p:cNvPr id="6" name="Textfeld 5"/>
          <p:cNvSpPr txBox="1"/>
          <p:nvPr/>
        </p:nvSpPr>
        <p:spPr>
          <a:xfrm>
            <a:off x="9379974" y="11164"/>
            <a:ext cx="2812027" cy="276999"/>
          </a:xfrm>
          <a:prstGeom prst="rect">
            <a:avLst/>
          </a:prstGeom>
          <a:noFill/>
        </p:spPr>
        <p:txBody>
          <a:bodyPr wrap="square" rtlCol="0">
            <a:spAutoFit/>
          </a:bodyPr>
          <a:lstStyle/>
          <a:p>
            <a:r>
              <a:rPr lang="de-DE" sz="1200" dirty="0" err="1"/>
              <a:t>Results</a:t>
            </a:r>
            <a:r>
              <a:rPr lang="de-DE" sz="1200" dirty="0"/>
              <a:t> </a:t>
            </a:r>
            <a:r>
              <a:rPr lang="de-DE" sz="1200" dirty="0" err="1"/>
              <a:t>presentation</a:t>
            </a:r>
            <a:r>
              <a:rPr lang="de-DE" sz="1200" dirty="0"/>
              <a:t> </a:t>
            </a:r>
            <a:r>
              <a:rPr lang="de-DE" sz="1200" dirty="0" err="1"/>
              <a:t>and</a:t>
            </a:r>
            <a:r>
              <a:rPr lang="de-DE" sz="1200" dirty="0"/>
              <a:t> </a:t>
            </a:r>
            <a:r>
              <a:rPr lang="de-DE" sz="1200" dirty="0" err="1"/>
              <a:t>interpretation</a:t>
            </a:r>
            <a:endParaRPr lang="de-DE" sz="1200" dirty="0">
              <a:latin typeface="Arial" panose="020B0604020202020204" pitchFamily="34" charset="0"/>
              <a:cs typeface="Arial" panose="020B0604020202020204" pitchFamily="34" charset="0"/>
            </a:endParaRPr>
          </a:p>
        </p:txBody>
      </p:sp>
      <p:sp>
        <p:nvSpPr>
          <p:cNvPr id="8" name="Textfeld 7"/>
          <p:cNvSpPr txBox="1"/>
          <p:nvPr/>
        </p:nvSpPr>
        <p:spPr>
          <a:xfrm>
            <a:off x="790514" y="1613725"/>
            <a:ext cx="10411691" cy="1815882"/>
          </a:xfrm>
          <a:prstGeom prst="rect">
            <a:avLst/>
          </a:prstGeom>
          <a:noFill/>
        </p:spPr>
        <p:txBody>
          <a:bodyPr wrap="square" rtlCol="0">
            <a:spAutoFit/>
          </a:bodyPr>
          <a:lstStyle/>
          <a:p>
            <a:pPr marL="285750" indent="-285750">
              <a:buFont typeface="Wingdings" panose="05000000000000000000" pitchFamily="2" charset="2"/>
              <a:buChar char="Ø"/>
            </a:pPr>
            <a:r>
              <a:rPr lang="de-DE" sz="1600" dirty="0" smtClean="0"/>
              <a:t>Das </a:t>
            </a:r>
            <a:r>
              <a:rPr lang="de-DE" sz="1600" dirty="0" smtClean="0"/>
              <a:t>Modell wurde auf Öl- und Benzinpreisen der Jahre 2018 und 2019 trainiert und angewendet. In der Recherche wurden für beide Jahre keine exogenen Schocks gefunden, deren Entwicklung in die Modelle eingeflossen sind. Daher ist nicht absehbar, ob das Modell im „Corona-Jahr 2020“ ebenfalls vergleichbare Ergebnisse liefern würde</a:t>
            </a:r>
            <a:r>
              <a:rPr lang="de-DE" sz="1600" dirty="0" smtClean="0"/>
              <a:t>.</a:t>
            </a:r>
          </a:p>
          <a:p>
            <a:pPr marL="285750" indent="-285750">
              <a:buFont typeface="Wingdings" panose="05000000000000000000" pitchFamily="2" charset="2"/>
              <a:buChar char="Ø"/>
            </a:pPr>
            <a:endParaRPr lang="de-DE" sz="1600" dirty="0" smtClean="0"/>
          </a:p>
          <a:p>
            <a:pPr marL="285750" indent="-285750">
              <a:buFont typeface="Wingdings" panose="05000000000000000000" pitchFamily="2" charset="2"/>
              <a:buChar char="Ø"/>
            </a:pPr>
            <a:r>
              <a:rPr lang="de-DE" sz="1600" dirty="0" smtClean="0"/>
              <a:t>Parametriert wurde auf die E10 Vorhersageverbesserung. E5 und Diesel sind bei diesen Parametrierungen „mitgelaufen“.</a:t>
            </a:r>
            <a:endParaRPr lang="de-DE" sz="1600" dirty="0" smtClean="0"/>
          </a:p>
          <a:p>
            <a:pPr marL="285750" indent="-285750">
              <a:buFont typeface="Wingdings" panose="05000000000000000000" pitchFamily="2" charset="2"/>
              <a:buChar char="Ø"/>
            </a:pPr>
            <a:endParaRPr lang="de-DE" sz="1600" dirty="0" smtClean="0"/>
          </a:p>
          <a:p>
            <a:pPr marL="285750" indent="-285750">
              <a:buFont typeface="Wingdings" panose="05000000000000000000" pitchFamily="2" charset="2"/>
              <a:buChar char="Ø"/>
            </a:pPr>
            <a:r>
              <a:rPr lang="de-DE" sz="1600" dirty="0" smtClean="0"/>
              <a:t>Die </a:t>
            </a:r>
            <a:r>
              <a:rPr lang="de-DE" sz="1600" dirty="0" err="1" smtClean="0"/>
              <a:t>One</a:t>
            </a:r>
            <a:r>
              <a:rPr lang="de-DE" sz="1600" dirty="0" smtClean="0"/>
              <a:t>-Station Analyse wurde für eine Shell Tankstelle in Stuttgart gemacht</a:t>
            </a:r>
            <a:endParaRPr lang="de-DE" sz="1600" dirty="0"/>
          </a:p>
        </p:txBody>
      </p:sp>
      <p:sp>
        <p:nvSpPr>
          <p:cNvPr id="9" name="Textfeld 8"/>
          <p:cNvSpPr txBox="1"/>
          <p:nvPr/>
        </p:nvSpPr>
        <p:spPr>
          <a:xfrm>
            <a:off x="790514" y="3686068"/>
            <a:ext cx="8000845" cy="523220"/>
          </a:xfrm>
          <a:prstGeom prst="rect">
            <a:avLst/>
          </a:prstGeom>
          <a:noFill/>
        </p:spPr>
        <p:txBody>
          <a:bodyPr wrap="none" rtlCol="0">
            <a:spAutoFit/>
          </a:bodyPr>
          <a:lstStyle/>
          <a:p>
            <a:r>
              <a:rPr lang="de-DE" sz="2800" dirty="0" smtClean="0"/>
              <a:t>…daher könnten mögliche Modellerweiterungen sein:</a:t>
            </a:r>
            <a:endParaRPr lang="de-DE" sz="2800" dirty="0"/>
          </a:p>
        </p:txBody>
      </p:sp>
      <p:sp>
        <p:nvSpPr>
          <p:cNvPr id="53" name="Textfeld 52"/>
          <p:cNvSpPr txBox="1"/>
          <p:nvPr/>
        </p:nvSpPr>
        <p:spPr>
          <a:xfrm>
            <a:off x="858766" y="4497989"/>
            <a:ext cx="10833003" cy="1569660"/>
          </a:xfrm>
          <a:prstGeom prst="rect">
            <a:avLst/>
          </a:prstGeom>
          <a:noFill/>
        </p:spPr>
        <p:txBody>
          <a:bodyPr wrap="square" rtlCol="0">
            <a:spAutoFit/>
          </a:bodyPr>
          <a:lstStyle/>
          <a:p>
            <a:pPr marL="285750" indent="-285750">
              <a:buFont typeface="Wingdings" panose="05000000000000000000" pitchFamily="2" charset="2"/>
              <a:buChar char="Ø"/>
            </a:pPr>
            <a:r>
              <a:rPr lang="de-DE" sz="1600" dirty="0" smtClean="0"/>
              <a:t>Die Modelle mit Daten für 2020 laufen zu lassen, um einen </a:t>
            </a:r>
            <a:r>
              <a:rPr lang="de-DE" sz="1600" dirty="0" smtClean="0"/>
              <a:t>exogenen Schock </a:t>
            </a:r>
            <a:r>
              <a:rPr lang="de-DE" sz="1600" dirty="0" smtClean="0"/>
              <a:t>wie „Corona“ zu </a:t>
            </a:r>
            <a:r>
              <a:rPr lang="de-DE" sz="1600" dirty="0" smtClean="0"/>
              <a:t>bewerten</a:t>
            </a:r>
          </a:p>
          <a:p>
            <a:pPr marL="285750" indent="-285750">
              <a:buFont typeface="Wingdings" panose="05000000000000000000" pitchFamily="2" charset="2"/>
              <a:buChar char="Ø"/>
            </a:pPr>
            <a:endParaRPr lang="de-DE" sz="1600" dirty="0"/>
          </a:p>
          <a:p>
            <a:pPr marL="285750" indent="-285750">
              <a:buFont typeface="Wingdings" panose="05000000000000000000" pitchFamily="2" charset="2"/>
              <a:buChar char="Ø"/>
            </a:pPr>
            <a:r>
              <a:rPr lang="de-DE" sz="1600" dirty="0" smtClean="0"/>
              <a:t>Modelle mit E5 und Diesel zu parametrieren</a:t>
            </a:r>
          </a:p>
          <a:p>
            <a:pPr marL="285750" indent="-285750">
              <a:buFont typeface="Wingdings" panose="05000000000000000000" pitchFamily="2" charset="2"/>
              <a:buChar char="Ø"/>
            </a:pPr>
            <a:endParaRPr lang="de-DE" sz="1600" dirty="0"/>
          </a:p>
          <a:p>
            <a:pPr marL="285750" indent="-285750">
              <a:buFont typeface="Wingdings" panose="05000000000000000000" pitchFamily="2" charset="2"/>
              <a:buChar char="Ø"/>
            </a:pPr>
            <a:r>
              <a:rPr lang="de-DE" sz="1600" dirty="0" smtClean="0"/>
              <a:t>Bewertung weiterer Einzel-Tankstellen durchzuführen</a:t>
            </a:r>
            <a:endParaRPr lang="de-DE" sz="1600" dirty="0" smtClean="0"/>
          </a:p>
          <a:p>
            <a:pPr marL="285750" indent="-285750">
              <a:buFont typeface="Wingdings" panose="05000000000000000000" pitchFamily="2" charset="2"/>
              <a:buChar char="Ø"/>
            </a:pPr>
            <a:endParaRPr lang="de-DE" sz="1600" dirty="0"/>
          </a:p>
        </p:txBody>
      </p:sp>
    </p:spTree>
    <p:extLst>
      <p:ext uri="{BB962C8B-B14F-4D97-AF65-F5344CB8AC3E}">
        <p14:creationId xmlns:p14="http://schemas.microsoft.com/office/powerpoint/2010/main" val="1718658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4149375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49" name="think-cell Folie" r:id="rId4" imgW="395" imgH="394" progId="TCLayout.ActiveDocument.1">
                  <p:embed/>
                </p:oleObj>
              </mc:Choice>
              <mc:Fallback>
                <p:oleObj name="think-cell Foli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lstStyle/>
          <a:p>
            <a:r>
              <a:rPr lang="de-DE" dirty="0" smtClean="0"/>
              <a:t>Backup</a:t>
            </a:r>
            <a:endParaRPr lang="de-DE" dirty="0"/>
          </a:p>
        </p:txBody>
      </p:sp>
      <p:sp>
        <p:nvSpPr>
          <p:cNvPr id="3" name="Fußzeilenplatzhalter 2"/>
          <p:cNvSpPr>
            <a:spLocks noGrp="1"/>
          </p:cNvSpPr>
          <p:nvPr>
            <p:ph type="ftr" sz="quarter" idx="11"/>
          </p:nvPr>
        </p:nvSpPr>
        <p:spPr/>
        <p:txBody>
          <a:bodyPr/>
          <a:lstStyle/>
          <a:p>
            <a:r>
              <a:rPr lang="de-DE" noProof="0" smtClean="0"/>
              <a:t>Tanke ich heute oder tanke ich morgen? | Introduction into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24</a:t>
            </a:fld>
            <a:endParaRPr lang="de-DE" noProof="0" dirty="0"/>
          </a:p>
        </p:txBody>
      </p:sp>
      <p:sp>
        <p:nvSpPr>
          <p:cNvPr id="6" name="Inhaltsplatzhalter 7"/>
          <p:cNvSpPr txBox="1">
            <a:spLocks/>
          </p:cNvSpPr>
          <p:nvPr/>
        </p:nvSpPr>
        <p:spPr>
          <a:xfrm>
            <a:off x="359862" y="1594039"/>
            <a:ext cx="5515895" cy="4831948"/>
          </a:xfrm>
          <a:prstGeom prst="rect">
            <a:avLst/>
          </a:prstGeom>
          <a:ln>
            <a:solidFill>
              <a:schemeClr val="bg1">
                <a:lumMod val="85000"/>
              </a:schemeClr>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u="sng" smtClean="0">
                <a:latin typeface="Arial" panose="020B0604020202020204" pitchFamily="34" charset="0"/>
                <a:cs typeface="Arial" panose="020B0604020202020204" pitchFamily="34" charset="0"/>
              </a:rPr>
              <a:t>Allgemein:</a:t>
            </a:r>
          </a:p>
          <a:p>
            <a:pPr lvl="1">
              <a:buFont typeface="Wingdings" panose="05000000000000000000" pitchFamily="2" charset="2"/>
              <a:buChar char="Ø"/>
            </a:pPr>
            <a:r>
              <a:rPr lang="de-DE" sz="1100" b="1" smtClean="0">
                <a:latin typeface="Arial" panose="020B0604020202020204" pitchFamily="34" charset="0"/>
                <a:cs typeface="Arial" panose="020B0604020202020204" pitchFamily="34" charset="0"/>
              </a:rPr>
              <a:t>Erdöl/Mineralöl: </a:t>
            </a:r>
            <a:r>
              <a:rPr lang="de-DE" sz="1000" smtClean="0">
                <a:latin typeface="Arial" panose="020B0604020202020204" pitchFamily="34" charset="0"/>
                <a:cs typeface="Arial" panose="020B0604020202020204" pitchFamily="34" charset="0"/>
              </a:rPr>
              <a:t>Bezeichnung des Rohstoffs, der in der Erde vorkommt</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100" b="1" smtClean="0">
                <a:latin typeface="Arial" panose="020B0604020202020204" pitchFamily="34" charset="0"/>
                <a:cs typeface="Arial" panose="020B0604020202020204" pitchFamily="34" charset="0"/>
              </a:rPr>
              <a:t>Rohöl:</a:t>
            </a:r>
            <a:r>
              <a:rPr lang="de-DE" sz="1100" smtClean="0">
                <a:latin typeface="Arial" panose="020B0604020202020204" pitchFamily="34" charset="0"/>
                <a:cs typeface="Arial" panose="020B0604020202020204" pitchFamily="34" charset="0"/>
              </a:rPr>
              <a:t> </a:t>
            </a:r>
            <a:r>
              <a:rPr lang="de-DE" sz="1000" smtClean="0">
                <a:latin typeface="Arial" panose="020B0604020202020204" pitchFamily="34" charset="0"/>
                <a:cs typeface="Arial" panose="020B0604020202020204" pitchFamily="34" charset="0"/>
              </a:rPr>
              <a:t>Bezeichnung des aus der Erde gewonnenen unbehandelten Öls</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100" b="1" smtClean="0">
                <a:latin typeface="Arial" panose="020B0604020202020204" pitchFamily="34" charset="0"/>
                <a:cs typeface="Arial" panose="020B0604020202020204" pitchFamily="34" charset="0"/>
              </a:rPr>
              <a:t>Benzin E5/Super 95</a:t>
            </a:r>
            <a:r>
              <a:rPr lang="de-DE" sz="1100" smtClean="0">
                <a:latin typeface="Arial" panose="020B0604020202020204" pitchFamily="34" charset="0"/>
                <a:cs typeface="Arial" panose="020B0604020202020204" pitchFamily="34" charset="0"/>
              </a:rPr>
              <a:t>: </a:t>
            </a:r>
            <a:r>
              <a:rPr lang="de-DE" sz="1000" smtClean="0">
                <a:latin typeface="Arial" panose="020B0604020202020204" pitchFamily="34" charset="0"/>
                <a:cs typeface="Arial" panose="020B0604020202020204" pitchFamily="34" charset="0"/>
              </a:rPr>
              <a:t>In der Raffinerie weiterverarbeitetes Rohöl mit einer neuen Kohlenstoffzusammensetzung und 5% Bioethanol</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100" b="1" smtClean="0">
                <a:latin typeface="Arial" panose="020B0604020202020204" pitchFamily="34" charset="0"/>
                <a:cs typeface="Arial" panose="020B0604020202020204" pitchFamily="34" charset="0"/>
              </a:rPr>
              <a:t>Benzin E10</a:t>
            </a:r>
            <a:r>
              <a:rPr lang="de-DE" sz="1100" smtClean="0">
                <a:latin typeface="Arial" panose="020B0604020202020204" pitchFamily="34" charset="0"/>
                <a:cs typeface="Arial" panose="020B0604020202020204" pitchFamily="34" charset="0"/>
              </a:rPr>
              <a:t>: </a:t>
            </a:r>
            <a:r>
              <a:rPr lang="de-DE" sz="1000" smtClean="0">
                <a:latin typeface="Arial" panose="020B0604020202020204" pitchFamily="34" charset="0"/>
                <a:cs typeface="Arial" panose="020B0604020202020204" pitchFamily="34" charset="0"/>
              </a:rPr>
              <a:t>In der Raffinerie weiterverarbeitetes Rohöl mit einer neuen Kohlenstoffzusammensetzung und 10% Bioethanol</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100" b="1" smtClean="0">
                <a:latin typeface="Arial" panose="020B0604020202020204" pitchFamily="34" charset="0"/>
                <a:cs typeface="Arial" panose="020B0604020202020204" pitchFamily="34" charset="0"/>
              </a:rPr>
              <a:t>Diesel: </a:t>
            </a:r>
            <a:r>
              <a:rPr lang="de-DE" sz="1000" smtClean="0">
                <a:latin typeface="Arial" panose="020B0604020202020204" pitchFamily="34" charset="0"/>
                <a:cs typeface="Arial" panose="020B0604020202020204" pitchFamily="34" charset="0"/>
              </a:rPr>
              <a:t>In der Raffinerie weiterverarbeitetes Rohöl mit einer neuen Kohlenstoffzusammensetzung, die sich von Benzin durch Moleküllänge und Gewicht unterscheidet</a:t>
            </a:r>
            <a:endParaRPr lang="de-DE" sz="1000" b="1" smtClean="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sz="105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de-DE" sz="1600" u="sng" smtClean="0">
                <a:latin typeface="Arial" panose="020B0604020202020204" pitchFamily="34" charset="0"/>
                <a:cs typeface="Arial" panose="020B0604020202020204" pitchFamily="34" charset="0"/>
              </a:rPr>
              <a:t>Rohölpreis:</a:t>
            </a:r>
          </a:p>
          <a:p>
            <a:pPr lvl="1">
              <a:buFont typeface="Wingdings" panose="05000000000000000000" pitchFamily="2" charset="2"/>
              <a:buChar char="Ø"/>
            </a:pPr>
            <a:r>
              <a:rPr lang="de-DE" sz="1200" smtClean="0">
                <a:latin typeface="Arial" panose="020B0604020202020204" pitchFamily="34" charset="0"/>
                <a:cs typeface="Arial" panose="020B0604020202020204" pitchFamily="34" charset="0"/>
              </a:rPr>
              <a:t>Pro Barrel in US Dollar</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200" smtClean="0">
                <a:latin typeface="Arial" panose="020B0604020202020204" pitchFamily="34" charset="0"/>
                <a:cs typeface="Arial" panose="020B0604020202020204" pitchFamily="34" charset="0"/>
              </a:rPr>
              <a:t>Referenzöl: </a:t>
            </a:r>
          </a:p>
          <a:p>
            <a:pPr lvl="2">
              <a:buFont typeface="Wingdings" panose="05000000000000000000" pitchFamily="2" charset="2"/>
              <a:buChar char="Ø"/>
            </a:pPr>
            <a:r>
              <a:rPr lang="de-DE" sz="1050" b="1" smtClean="0">
                <a:latin typeface="Arial" panose="020B0604020202020204" pitchFamily="34" charset="0"/>
                <a:cs typeface="Arial" panose="020B0604020202020204" pitchFamily="34" charset="0"/>
              </a:rPr>
              <a:t>WTI</a:t>
            </a:r>
            <a:r>
              <a:rPr lang="de-DE" sz="1050" smtClean="0">
                <a:latin typeface="Arial" panose="020B0604020202020204" pitchFamily="34" charset="0"/>
                <a:cs typeface="Arial" panose="020B0604020202020204" pitchFamily="34" charset="0"/>
              </a:rPr>
              <a:t>: Rohölreferenzpreis USA für Förderung aus Texas</a:t>
            </a:r>
          </a:p>
          <a:p>
            <a:pPr lvl="2">
              <a:buFont typeface="Wingdings" panose="05000000000000000000" pitchFamily="2" charset="2"/>
              <a:buChar char="Ø"/>
            </a:pPr>
            <a:r>
              <a:rPr lang="de-DE" sz="1050" b="1" smtClean="0">
                <a:latin typeface="Arial" panose="020B0604020202020204" pitchFamily="34" charset="0"/>
                <a:cs typeface="Arial" panose="020B0604020202020204" pitchFamily="34" charset="0"/>
              </a:rPr>
              <a:t>BRENT</a:t>
            </a:r>
            <a:r>
              <a:rPr lang="de-DE" sz="1050" smtClean="0">
                <a:latin typeface="Arial" panose="020B0604020202020204" pitchFamily="34" charset="0"/>
                <a:cs typeface="Arial" panose="020B0604020202020204" pitchFamily="34" charset="0"/>
              </a:rPr>
              <a:t>: Rohölreferenzpreis Europa für Förderung aus der Nordsee</a:t>
            </a:r>
          </a:p>
          <a:p>
            <a:pPr lvl="2">
              <a:buFont typeface="Wingdings" panose="05000000000000000000" pitchFamily="2" charset="2"/>
              <a:buChar char="Ø"/>
            </a:pPr>
            <a:r>
              <a:rPr lang="de-DE" sz="1050" b="1" smtClean="0">
                <a:latin typeface="Arial" panose="020B0604020202020204" pitchFamily="34" charset="0"/>
                <a:cs typeface="Arial" panose="020B0604020202020204" pitchFamily="34" charset="0"/>
              </a:rPr>
              <a:t>URALS</a:t>
            </a:r>
            <a:r>
              <a:rPr lang="de-DE" sz="1050" smtClean="0">
                <a:latin typeface="Arial" panose="020B0604020202020204" pitchFamily="34" charset="0"/>
                <a:cs typeface="Arial" panose="020B0604020202020204" pitchFamily="34" charset="0"/>
              </a:rPr>
              <a:t>: Rohölreferenzpreis für Pipelinegemisch verschiedener in Russland geförderter Rohölsorten </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200" smtClean="0">
                <a:latin typeface="Arial" panose="020B0604020202020204" pitchFamily="34" charset="0"/>
                <a:cs typeface="Arial" panose="020B0604020202020204" pitchFamily="34" charset="0"/>
              </a:rPr>
              <a:t>Importländer Deutschland 2018/2019 im Durchschnitt: </a:t>
            </a:r>
          </a:p>
          <a:p>
            <a:pPr lvl="2">
              <a:buFont typeface="Wingdings" panose="05000000000000000000" pitchFamily="2" charset="2"/>
              <a:buChar char="Ø"/>
            </a:pPr>
            <a:r>
              <a:rPr lang="de-DE" sz="1100" smtClean="0">
                <a:latin typeface="Arial" panose="020B0604020202020204" pitchFamily="34" charset="0"/>
                <a:cs typeface="Arial" panose="020B0604020202020204" pitchFamily="34" charset="0"/>
              </a:rPr>
              <a:t>ca. 33% aus Russland (URALS), ca. 10% aus Großbritannien (BRENT), 11% aus Norwegen (BRENT), 10% aus Libyen (OPEC), ca. 9% aus Kasachstan (gehandelt mit Abschlag zum BRENT)</a:t>
            </a:r>
          </a:p>
          <a:p>
            <a:pPr lvl="1">
              <a:buFont typeface="Wingdings" panose="05000000000000000000" pitchFamily="2" charset="2"/>
              <a:buChar char="Ø"/>
            </a:pPr>
            <a:endParaRPr lang="de-DE" sz="50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sz="1200" smtClean="0">
                <a:latin typeface="Arial" panose="020B0604020202020204" pitchFamily="34" charset="0"/>
                <a:cs typeface="Arial" panose="020B0604020202020204" pitchFamily="34" charset="0"/>
              </a:rPr>
              <a:t>URALS ~33% und BRENT ~30% </a:t>
            </a:r>
            <a:r>
              <a:rPr lang="de-DE" sz="1200" smtClean="0">
                <a:latin typeface="Arial" panose="020B0604020202020204" pitchFamily="34" charset="0"/>
                <a:cs typeface="Arial" panose="020B0604020202020204" pitchFamily="34" charset="0"/>
                <a:sym typeface="Wingdings" panose="05000000000000000000" pitchFamily="2" charset="2"/>
              </a:rPr>
              <a:t> Abdeckung 66%</a:t>
            </a:r>
            <a:endParaRPr lang="de-DE" sz="1200" dirty="0">
              <a:latin typeface="Arial" panose="020B0604020202020204" pitchFamily="34" charset="0"/>
              <a:cs typeface="Arial" panose="020B0604020202020204" pitchFamily="34" charset="0"/>
            </a:endParaRPr>
          </a:p>
        </p:txBody>
      </p:sp>
      <p:sp>
        <p:nvSpPr>
          <p:cNvPr id="7" name="Textfeld 6"/>
          <p:cNvSpPr txBox="1"/>
          <p:nvPr/>
        </p:nvSpPr>
        <p:spPr>
          <a:xfrm>
            <a:off x="6561312" y="2562552"/>
            <a:ext cx="4981758" cy="444368"/>
          </a:xfrm>
          <a:prstGeom prst="rect">
            <a:avLst/>
          </a:prstGeom>
          <a:solidFill>
            <a:schemeClr val="bg1">
              <a:lumMod val="75000"/>
            </a:schemeClr>
          </a:solidFill>
          <a:ln>
            <a:solidFill>
              <a:schemeClr val="bg1">
                <a:lumMod val="85000"/>
              </a:schemeClr>
            </a:solidFill>
          </a:ln>
        </p:spPr>
        <p:txBody>
          <a:bodyPr wrap="square" lIns="0" tIns="0" rIns="0" bIns="0" rtlCol="0" anchor="ctr">
            <a:noAutofit/>
          </a:bodyPr>
          <a:lstStyle>
            <a:defPPr>
              <a:defRPr lang="de-DE"/>
            </a:defPPr>
            <a:lvl1pPr>
              <a:defRPr sz="1500"/>
            </a:lvl1pPr>
          </a:lstStyle>
          <a:p>
            <a:pPr algn="ctr"/>
            <a:r>
              <a:rPr lang="de-DE" sz="1400" dirty="0"/>
              <a:t>Die Ölpreisentwicklung hängt von vielen Faktoren ab</a:t>
            </a:r>
          </a:p>
        </p:txBody>
      </p:sp>
      <p:sp>
        <p:nvSpPr>
          <p:cNvPr id="8" name="Ellipse 7"/>
          <p:cNvSpPr/>
          <p:nvPr/>
        </p:nvSpPr>
        <p:spPr>
          <a:xfrm>
            <a:off x="8150681" y="3730814"/>
            <a:ext cx="1463040" cy="536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200" b="1" dirty="0" smtClean="0">
                <a:solidFill>
                  <a:schemeClr val="tx1"/>
                </a:solidFill>
              </a:rPr>
              <a:t>Einflussfaktoren</a:t>
            </a:r>
            <a:endParaRPr lang="de-DE" sz="1200" b="1" dirty="0">
              <a:solidFill>
                <a:schemeClr val="tx1"/>
              </a:solidFill>
            </a:endParaRPr>
          </a:p>
        </p:txBody>
      </p:sp>
      <p:sp>
        <p:nvSpPr>
          <p:cNvPr id="9" name="Ellipse 8"/>
          <p:cNvSpPr/>
          <p:nvPr/>
        </p:nvSpPr>
        <p:spPr>
          <a:xfrm>
            <a:off x="8774694" y="3099547"/>
            <a:ext cx="1067178" cy="536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Angebot der Förderländer</a:t>
            </a:r>
            <a:endParaRPr lang="de-DE" sz="1100" dirty="0">
              <a:solidFill>
                <a:schemeClr val="bg1"/>
              </a:solidFill>
            </a:endParaRPr>
          </a:p>
        </p:txBody>
      </p:sp>
      <p:sp>
        <p:nvSpPr>
          <p:cNvPr id="10" name="Ellipse 9"/>
          <p:cNvSpPr/>
          <p:nvPr/>
        </p:nvSpPr>
        <p:spPr>
          <a:xfrm>
            <a:off x="9489834" y="4218378"/>
            <a:ext cx="1588894" cy="621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Exogene Schocks </a:t>
            </a:r>
          </a:p>
          <a:p>
            <a:pPr algn="ctr"/>
            <a:r>
              <a:rPr lang="de-DE" sz="1000" dirty="0" smtClean="0">
                <a:solidFill>
                  <a:schemeClr val="bg1"/>
                </a:solidFill>
              </a:rPr>
              <a:t>(Naturkatastrophen, Kriege, …)</a:t>
            </a:r>
            <a:r>
              <a:rPr lang="de-DE" sz="1100" dirty="0" smtClean="0">
                <a:solidFill>
                  <a:schemeClr val="bg1"/>
                </a:solidFill>
              </a:rPr>
              <a:t> </a:t>
            </a:r>
            <a:endParaRPr lang="de-DE" sz="1100" dirty="0">
              <a:solidFill>
                <a:schemeClr val="bg1"/>
              </a:solidFill>
            </a:endParaRPr>
          </a:p>
        </p:txBody>
      </p:sp>
      <p:sp>
        <p:nvSpPr>
          <p:cNvPr id="11" name="Ellipse 10"/>
          <p:cNvSpPr/>
          <p:nvPr/>
        </p:nvSpPr>
        <p:spPr>
          <a:xfrm>
            <a:off x="6873831" y="3125737"/>
            <a:ext cx="1642610" cy="505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Globale Wirtschaftsleistung (Nachfrage)</a:t>
            </a:r>
            <a:endParaRPr lang="de-DE" sz="1100" dirty="0">
              <a:solidFill>
                <a:schemeClr val="bg1"/>
              </a:solidFill>
            </a:endParaRPr>
          </a:p>
        </p:txBody>
      </p:sp>
      <p:sp>
        <p:nvSpPr>
          <p:cNvPr id="12" name="Ellipse 11"/>
          <p:cNvSpPr/>
          <p:nvPr/>
        </p:nvSpPr>
        <p:spPr>
          <a:xfrm>
            <a:off x="7786641" y="4388815"/>
            <a:ext cx="1553497" cy="451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Alternative Energiequellen</a:t>
            </a:r>
            <a:endParaRPr lang="de-DE" sz="1100" dirty="0">
              <a:solidFill>
                <a:schemeClr val="bg1"/>
              </a:solidFill>
            </a:endParaRPr>
          </a:p>
        </p:txBody>
      </p:sp>
      <p:sp>
        <p:nvSpPr>
          <p:cNvPr id="13" name="Ellipse 12"/>
          <p:cNvSpPr/>
          <p:nvPr/>
        </p:nvSpPr>
        <p:spPr>
          <a:xfrm>
            <a:off x="6618586" y="3823713"/>
            <a:ext cx="1168055" cy="621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US-Dollar Entwicklung</a:t>
            </a:r>
            <a:endParaRPr lang="de-DE" sz="1100" dirty="0">
              <a:solidFill>
                <a:schemeClr val="bg1"/>
              </a:solidFill>
            </a:endParaRPr>
          </a:p>
        </p:txBody>
      </p:sp>
      <p:cxnSp>
        <p:nvCxnSpPr>
          <p:cNvPr id="14" name="Gerader Verbinder 13"/>
          <p:cNvCxnSpPr>
            <a:stCxn id="8" idx="1"/>
            <a:endCxn id="11" idx="4"/>
          </p:cNvCxnSpPr>
          <p:nvPr/>
        </p:nvCxnSpPr>
        <p:spPr>
          <a:xfrm flipH="1" flipV="1">
            <a:off x="7695136" y="3631590"/>
            <a:ext cx="669802" cy="177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8" idx="2"/>
            <a:endCxn id="13" idx="6"/>
          </p:cNvCxnSpPr>
          <p:nvPr/>
        </p:nvCxnSpPr>
        <p:spPr>
          <a:xfrm flipH="1">
            <a:off x="7786641" y="3999235"/>
            <a:ext cx="364040" cy="13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a:stCxn id="8" idx="3"/>
            <a:endCxn id="12" idx="0"/>
          </p:cNvCxnSpPr>
          <p:nvPr/>
        </p:nvCxnSpPr>
        <p:spPr>
          <a:xfrm>
            <a:off x="8364938" y="4189036"/>
            <a:ext cx="198452" cy="1997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a:stCxn id="8" idx="5"/>
            <a:endCxn id="10" idx="0"/>
          </p:cNvCxnSpPr>
          <p:nvPr/>
        </p:nvCxnSpPr>
        <p:spPr>
          <a:xfrm>
            <a:off x="9399464" y="4189036"/>
            <a:ext cx="884817" cy="293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a:stCxn id="8" idx="0"/>
            <a:endCxn id="9" idx="3"/>
          </p:cNvCxnSpPr>
          <p:nvPr/>
        </p:nvCxnSpPr>
        <p:spPr>
          <a:xfrm flipV="1">
            <a:off x="8882201" y="3557533"/>
            <a:ext cx="48778" cy="17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6561312" y="4863534"/>
            <a:ext cx="4954213" cy="246221"/>
          </a:xfrm>
          <a:prstGeom prst="rect">
            <a:avLst/>
          </a:prstGeom>
          <a:noFill/>
        </p:spPr>
        <p:txBody>
          <a:bodyPr wrap="square" rtlCol="0">
            <a:spAutoFit/>
          </a:bodyPr>
          <a:lstStyle/>
          <a:p>
            <a:r>
              <a:rPr lang="de-DE" sz="500" dirty="0" smtClean="0"/>
              <a:t>Quelle: Eigene Darstellung angelehnt an </a:t>
            </a:r>
            <a:r>
              <a:rPr lang="en-US" sz="500" dirty="0" err="1"/>
              <a:t>Cliffe</a:t>
            </a:r>
            <a:r>
              <a:rPr lang="en-US" sz="500" dirty="0"/>
              <a:t>, </a:t>
            </a:r>
            <a:r>
              <a:rPr lang="en-US" sz="500" dirty="0" err="1"/>
              <a:t>Callum</a:t>
            </a:r>
            <a:r>
              <a:rPr lang="en-US" sz="500" dirty="0"/>
              <a:t> (2019), </a:t>
            </a:r>
            <a:r>
              <a:rPr lang="en-US" sz="500" dirty="0">
                <a:hlinkClick r:id="rId6"/>
              </a:rPr>
              <a:t>https://www.ig.com/de/trading-strategien/was-beeinflusst-den-oelpreis--</a:t>
            </a:r>
            <a:r>
              <a:rPr lang="en-US" sz="500" dirty="0" smtClean="0">
                <a:hlinkClick r:id="rId6"/>
              </a:rPr>
              <a:t>190307</a:t>
            </a:r>
            <a:r>
              <a:rPr lang="en-US" sz="500" dirty="0" smtClean="0"/>
              <a:t> (</a:t>
            </a:r>
            <a:r>
              <a:rPr lang="en-US" sz="500" dirty="0"/>
              <a:t>Stand 25.05.2020)</a:t>
            </a:r>
          </a:p>
          <a:p>
            <a:endParaRPr lang="de-DE" sz="500" dirty="0"/>
          </a:p>
        </p:txBody>
      </p:sp>
      <p:sp>
        <p:nvSpPr>
          <p:cNvPr id="20" name="Ellipse 19"/>
          <p:cNvSpPr/>
          <p:nvPr/>
        </p:nvSpPr>
        <p:spPr>
          <a:xfrm>
            <a:off x="10126982" y="3442440"/>
            <a:ext cx="1168055" cy="621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solidFill>
                  <a:schemeClr val="bg1"/>
                </a:solidFill>
              </a:rPr>
              <a:t>Börsen-spekulationen</a:t>
            </a:r>
            <a:endParaRPr lang="de-DE" sz="1100" dirty="0">
              <a:solidFill>
                <a:schemeClr val="bg1"/>
              </a:solidFill>
            </a:endParaRPr>
          </a:p>
        </p:txBody>
      </p:sp>
      <p:cxnSp>
        <p:nvCxnSpPr>
          <p:cNvPr id="21" name="Gerader Verbinder 20"/>
          <p:cNvCxnSpPr>
            <a:stCxn id="8" idx="7"/>
            <a:endCxn id="20" idx="2"/>
          </p:cNvCxnSpPr>
          <p:nvPr/>
        </p:nvCxnSpPr>
        <p:spPr>
          <a:xfrm flipV="1">
            <a:off x="9399464" y="3753327"/>
            <a:ext cx="727518" cy="56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16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17326745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05" name="think-cell Folie" r:id="rId4" imgW="395" imgH="394" progId="TCLayout.ActiveDocument.1">
                  <p:embed/>
                </p:oleObj>
              </mc:Choice>
              <mc:Fallback>
                <p:oleObj name="think-cell Foli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Quellenverzeichnis</a:t>
            </a:r>
            <a:endParaRPr lang="de-DE" sz="3600" dirty="0">
              <a:latin typeface="Arial" panose="020B0604020202020204" pitchFamily="34" charset="0"/>
              <a:cs typeface="Arial" panose="020B0604020202020204" pitchFamily="34" charset="0"/>
            </a:endParaRPr>
          </a:p>
        </p:txBody>
      </p:sp>
      <p:sp>
        <p:nvSpPr>
          <p:cNvPr id="6" name="Inhaltsplatzhalter 5"/>
          <p:cNvSpPr>
            <a:spLocks noGrp="1"/>
          </p:cNvSpPr>
          <p:nvPr>
            <p:ph idx="1"/>
          </p:nvPr>
        </p:nvSpPr>
        <p:spPr>
          <a:xfrm>
            <a:off x="277760" y="1690688"/>
            <a:ext cx="11680231" cy="4351338"/>
          </a:xfrm>
        </p:spPr>
        <p:txBody>
          <a:bodyPr>
            <a:normAutofit fontScale="47500" lnSpcReduction="20000"/>
          </a:bodyPr>
          <a:lstStyle/>
          <a:p>
            <a:pPr marL="0" indent="0">
              <a:buNone/>
            </a:pPr>
            <a:r>
              <a:rPr lang="de-DE" sz="1100" dirty="0"/>
              <a:t>ADAC, (2020), </a:t>
            </a:r>
            <a:r>
              <a:rPr lang="de-DE" sz="1100" dirty="0">
                <a:hlinkClick r:id="rId6"/>
              </a:rPr>
              <a:t>https://www.t-online.de/auto/technik/id_44417454/super-benzin-was-ist-der-unterschied-zwischen-e5-und-e10-.</a:t>
            </a:r>
            <a:r>
              <a:rPr lang="de-DE" sz="1100" dirty="0" smtClean="0">
                <a:hlinkClick r:id="rId6"/>
              </a:rPr>
              <a:t>html</a:t>
            </a:r>
            <a:r>
              <a:rPr lang="de-DE" sz="1100" dirty="0" smtClean="0"/>
              <a:t> </a:t>
            </a:r>
            <a:r>
              <a:rPr lang="de-DE" sz="1100" dirty="0"/>
              <a:t>(Stand 25.05.2020</a:t>
            </a:r>
            <a:r>
              <a:rPr lang="de-DE" sz="1100" dirty="0" smtClean="0"/>
              <a:t>)</a:t>
            </a:r>
            <a:endParaRPr lang="de-DE" sz="1100" dirty="0"/>
          </a:p>
          <a:p>
            <a:pPr marL="0" indent="0">
              <a:buNone/>
            </a:pPr>
            <a:r>
              <a:rPr lang="de-DE" sz="1100" dirty="0"/>
              <a:t>Benrath, B. und </a:t>
            </a:r>
            <a:r>
              <a:rPr lang="de-DE" sz="1100" dirty="0" err="1"/>
              <a:t>Giesel</a:t>
            </a:r>
            <a:r>
              <a:rPr lang="de-DE" sz="1100" dirty="0"/>
              <a:t>, J. (2018), </a:t>
            </a:r>
            <a:r>
              <a:rPr lang="de-DE" sz="1100" dirty="0">
                <a:hlinkClick r:id="rId7"/>
              </a:rPr>
              <a:t>https://www.faz.net/aktuell/wirtschaft/schneller-schlau/woher-bekommt-deutschland-sein-oel-15914568.html</a:t>
            </a:r>
            <a:r>
              <a:rPr lang="de-DE" sz="1100" dirty="0"/>
              <a:t> (Stand 18.05.2020)</a:t>
            </a:r>
          </a:p>
          <a:p>
            <a:pPr marL="0" indent="0">
              <a:buNone/>
            </a:pPr>
            <a:r>
              <a:rPr lang="de-DE" sz="1100" dirty="0"/>
              <a:t>BP Europa SE, (2019), </a:t>
            </a:r>
            <a:r>
              <a:rPr lang="de-DE" sz="1100" dirty="0">
                <a:hlinkClick r:id="rId8"/>
              </a:rPr>
              <a:t>https://www.bp.com/</a:t>
            </a:r>
            <a:r>
              <a:rPr lang="de-DE" sz="1100" dirty="0" err="1">
                <a:hlinkClick r:id="rId8"/>
              </a:rPr>
              <a:t>content</a:t>
            </a:r>
            <a:r>
              <a:rPr lang="de-DE" sz="1100" dirty="0">
                <a:hlinkClick r:id="rId8"/>
              </a:rPr>
              <a:t>/</a:t>
            </a:r>
            <a:r>
              <a:rPr lang="de-DE" sz="1100" dirty="0" err="1">
                <a:hlinkClick r:id="rId8"/>
              </a:rPr>
              <a:t>dam</a:t>
            </a:r>
            <a:r>
              <a:rPr lang="de-DE" sz="1100" dirty="0">
                <a:hlinkClick r:id="rId8"/>
              </a:rPr>
              <a:t>/</a:t>
            </a:r>
            <a:r>
              <a:rPr lang="de-DE" sz="1100" dirty="0" err="1">
                <a:hlinkClick r:id="rId8"/>
              </a:rPr>
              <a:t>bp</a:t>
            </a:r>
            <a:r>
              <a:rPr lang="de-DE" sz="1100" dirty="0">
                <a:hlinkClick r:id="rId8"/>
              </a:rPr>
              <a:t>/</a:t>
            </a:r>
            <a:r>
              <a:rPr lang="de-DE" sz="1100" dirty="0" err="1">
                <a:hlinkClick r:id="rId8"/>
              </a:rPr>
              <a:t>country</a:t>
            </a:r>
            <a:r>
              <a:rPr lang="de-DE" sz="1100" dirty="0">
                <a:hlinkClick r:id="rId8"/>
              </a:rPr>
              <a:t>-sites/</a:t>
            </a:r>
            <a:r>
              <a:rPr lang="de-DE" sz="1100" dirty="0" err="1">
                <a:hlinkClick r:id="rId8"/>
              </a:rPr>
              <a:t>de_de</a:t>
            </a:r>
            <a:r>
              <a:rPr lang="de-DE" sz="1100" dirty="0">
                <a:hlinkClick r:id="rId8"/>
              </a:rPr>
              <a:t>/</a:t>
            </a:r>
            <a:r>
              <a:rPr lang="de-DE" sz="1100" dirty="0" err="1">
                <a:hlinkClick r:id="rId8"/>
              </a:rPr>
              <a:t>germany</a:t>
            </a:r>
            <a:r>
              <a:rPr lang="de-DE" sz="1100" dirty="0">
                <a:hlinkClick r:id="rId8"/>
              </a:rPr>
              <a:t>/</a:t>
            </a:r>
            <a:r>
              <a:rPr lang="de-DE" sz="1100" dirty="0" err="1">
                <a:hlinkClick r:id="rId8"/>
              </a:rPr>
              <a:t>home</a:t>
            </a:r>
            <a:r>
              <a:rPr lang="de-DE" sz="1100" dirty="0">
                <a:hlinkClick r:id="rId8"/>
              </a:rPr>
              <a:t>/</a:t>
            </a:r>
            <a:r>
              <a:rPr lang="de-DE" sz="1100" dirty="0" err="1">
                <a:hlinkClick r:id="rId8"/>
              </a:rPr>
              <a:t>erdoel</a:t>
            </a:r>
            <a:r>
              <a:rPr lang="de-DE" sz="1100" dirty="0">
                <a:hlinkClick r:id="rId8"/>
              </a:rPr>
              <a:t>-im-alltag/</a:t>
            </a:r>
            <a:r>
              <a:rPr lang="de-DE" sz="1100" dirty="0" err="1">
                <a:hlinkClick r:id="rId8"/>
              </a:rPr>
              <a:t>erdoel</a:t>
            </a:r>
            <a:r>
              <a:rPr lang="de-DE" sz="1100" dirty="0">
                <a:hlinkClick r:id="rId8"/>
              </a:rPr>
              <a:t>-bewegt-die-welt/Broschüre_Erdoel_bewegt_die_Welt.pdf</a:t>
            </a:r>
            <a:r>
              <a:rPr lang="de-DE" sz="1100" dirty="0"/>
              <a:t> (Stand 25.05.2020)</a:t>
            </a:r>
          </a:p>
          <a:p>
            <a:pPr marL="0" indent="0">
              <a:buNone/>
            </a:pPr>
            <a:r>
              <a:rPr lang="de-DE" sz="1100" dirty="0" err="1" smtClean="0"/>
              <a:t>Cliffe</a:t>
            </a:r>
            <a:r>
              <a:rPr lang="de-DE" sz="1100" dirty="0" smtClean="0"/>
              <a:t>, </a:t>
            </a:r>
            <a:r>
              <a:rPr lang="de-DE" sz="1100" dirty="0" err="1" smtClean="0"/>
              <a:t>Callum</a:t>
            </a:r>
            <a:r>
              <a:rPr lang="de-DE" sz="1100" dirty="0"/>
              <a:t> (2019), </a:t>
            </a:r>
            <a:r>
              <a:rPr lang="de-DE" sz="1100" dirty="0">
                <a:hlinkClick r:id="rId9"/>
              </a:rPr>
              <a:t>https://www.ig.com/de/trading-strategien/was-beeinflusst-den-oelpreis--</a:t>
            </a:r>
            <a:r>
              <a:rPr lang="de-DE" sz="1100" dirty="0" smtClean="0">
                <a:hlinkClick r:id="rId9"/>
              </a:rPr>
              <a:t>190307</a:t>
            </a:r>
            <a:r>
              <a:rPr lang="de-DE" sz="1100" dirty="0" smtClean="0"/>
              <a:t> (Stand 25.05.2020)</a:t>
            </a:r>
          </a:p>
          <a:p>
            <a:pPr marL="0" indent="0">
              <a:buNone/>
            </a:pPr>
            <a:r>
              <a:rPr lang="de-DE" sz="1100" dirty="0" smtClean="0"/>
              <a:t>Doll, F. </a:t>
            </a:r>
            <a:r>
              <a:rPr lang="de-DE" sz="1100" dirty="0"/>
              <a:t>(</a:t>
            </a:r>
            <a:r>
              <a:rPr lang="de-DE" sz="1100" dirty="0" smtClean="0"/>
              <a:t>2013), </a:t>
            </a:r>
            <a:r>
              <a:rPr lang="de-DE" sz="1100" dirty="0">
                <a:hlinkClick r:id="rId10"/>
              </a:rPr>
              <a:t>https://</a:t>
            </a:r>
            <a:r>
              <a:rPr lang="de-DE" sz="1100" dirty="0" smtClean="0">
                <a:hlinkClick r:id="rId10"/>
              </a:rPr>
              <a:t>www.wiwo.de/politik/ausland/wertverfall-kontrollverlust-im-nahen-osten-beschleunigt-den-wertverfall-des-dollar/8756352-2.html</a:t>
            </a:r>
            <a:r>
              <a:rPr lang="de-DE" sz="1100" dirty="0" smtClean="0"/>
              <a:t> (Stand 25.05.2020)</a:t>
            </a:r>
          </a:p>
          <a:p>
            <a:pPr marL="0" indent="0">
              <a:buNone/>
            </a:pPr>
            <a:r>
              <a:rPr lang="de-DE" sz="1100" dirty="0" err="1" smtClean="0"/>
              <a:t>Frondel</a:t>
            </a:r>
            <a:r>
              <a:rPr lang="de-DE" sz="1100" dirty="0"/>
              <a:t>, </a:t>
            </a:r>
            <a:r>
              <a:rPr lang="de-DE" sz="1100" dirty="0" smtClean="0"/>
              <a:t>M., Vance, C., und </a:t>
            </a:r>
            <a:r>
              <a:rPr lang="de-DE" sz="1100" dirty="0" err="1" smtClean="0"/>
              <a:t>Kih</a:t>
            </a:r>
            <a:r>
              <a:rPr lang="de-DE" sz="1100" dirty="0" smtClean="0"/>
              <a:t> A. (2015</a:t>
            </a:r>
            <a:r>
              <a:rPr lang="de-DE" sz="1100" dirty="0"/>
              <a:t>), </a:t>
            </a:r>
            <a:r>
              <a:rPr lang="de-DE" sz="1100" dirty="0">
                <a:hlinkClick r:id="rId11"/>
              </a:rPr>
              <a:t>http://</a:t>
            </a:r>
            <a:r>
              <a:rPr lang="de-DE" sz="1100" dirty="0" smtClean="0">
                <a:hlinkClick r:id="rId11"/>
              </a:rPr>
              <a:t>www.rwi-essen.de/media/content/pages/publikationen/ruhr-economic-papers/rep_15_573.pdf</a:t>
            </a:r>
            <a:r>
              <a:rPr lang="de-DE" sz="1100" dirty="0" smtClean="0"/>
              <a:t> (Stand 24.05.2020) </a:t>
            </a:r>
          </a:p>
          <a:p>
            <a:pPr marL="0" indent="0">
              <a:buNone/>
            </a:pPr>
            <a:r>
              <a:rPr lang="de-DE" sz="1100" dirty="0" err="1" smtClean="0"/>
              <a:t>Freight</a:t>
            </a:r>
            <a:r>
              <a:rPr lang="de-DE" sz="1100" dirty="0" smtClean="0"/>
              <a:t> </a:t>
            </a:r>
            <a:r>
              <a:rPr lang="de-DE" sz="1100" dirty="0"/>
              <a:t>News (2020), </a:t>
            </a:r>
            <a:r>
              <a:rPr lang="de-DE" sz="1100" dirty="0">
                <a:hlinkClick r:id="rId12"/>
              </a:rPr>
              <a:t>https://www.hellenicshippingnews.com/cpc-oil-producers-eye-boost-to-flows-via-russia-from-may</a:t>
            </a:r>
            <a:r>
              <a:rPr lang="de-DE" sz="1100" dirty="0" smtClean="0">
                <a:hlinkClick r:id="rId12"/>
              </a:rPr>
              <a:t>/</a:t>
            </a:r>
            <a:r>
              <a:rPr lang="de-DE" sz="1100" dirty="0" smtClean="0"/>
              <a:t> (Stand 25.05.2020)</a:t>
            </a:r>
            <a:endParaRPr lang="de-DE" sz="1100" dirty="0"/>
          </a:p>
          <a:p>
            <a:pPr marL="0" indent="0">
              <a:buNone/>
            </a:pPr>
            <a:r>
              <a:rPr lang="de-DE" sz="1100" dirty="0" err="1" smtClean="0"/>
              <a:t>Gepp</a:t>
            </a:r>
            <a:r>
              <a:rPr lang="de-DE" sz="1100" dirty="0" smtClean="0"/>
              <a:t>, J. (2019), </a:t>
            </a:r>
            <a:r>
              <a:rPr lang="de-DE" sz="1100" dirty="0" smtClean="0">
                <a:hlinkClick r:id="rId13"/>
              </a:rPr>
              <a:t>https://www.statworx.com/de/blog/6-myths-about-refuelling-tackled-with-statistics/</a:t>
            </a:r>
            <a:r>
              <a:rPr lang="de-DE" sz="1100" dirty="0" smtClean="0"/>
              <a:t>  (Stand 16.05.2020) </a:t>
            </a:r>
          </a:p>
          <a:p>
            <a:pPr marL="0" indent="0">
              <a:buNone/>
            </a:pPr>
            <a:r>
              <a:rPr lang="de-DE" sz="1100" dirty="0" err="1" smtClean="0"/>
              <a:t>Gorodyankin</a:t>
            </a:r>
            <a:r>
              <a:rPr lang="de-DE" sz="1100" dirty="0" smtClean="0"/>
              <a:t>, G und </a:t>
            </a:r>
            <a:r>
              <a:rPr lang="de-DE" sz="1100" dirty="0" err="1" smtClean="0"/>
              <a:t>Zaramenskikh</a:t>
            </a:r>
            <a:r>
              <a:rPr lang="de-DE" sz="1100" dirty="0" smtClean="0"/>
              <a:t> L. </a:t>
            </a:r>
            <a:r>
              <a:rPr lang="de-DE" sz="1100" dirty="0"/>
              <a:t>(2020), </a:t>
            </a:r>
            <a:r>
              <a:rPr lang="de-DE" sz="1100" dirty="0">
                <a:hlinkClick r:id="rId14"/>
              </a:rPr>
              <a:t>https://</a:t>
            </a:r>
            <a:r>
              <a:rPr lang="de-DE" sz="1100" dirty="0" smtClean="0">
                <a:hlinkClick r:id="rId14"/>
              </a:rPr>
              <a:t>de.reuters.com/article/russia-oil-exports-idAFL5N2CA4W6</a:t>
            </a:r>
            <a:r>
              <a:rPr lang="de-DE" sz="1100" dirty="0" smtClean="0"/>
              <a:t> (Stand 25.05.2020)</a:t>
            </a:r>
            <a:endParaRPr lang="de-DE" sz="1100" dirty="0"/>
          </a:p>
          <a:p>
            <a:pPr marL="0" indent="0">
              <a:buNone/>
            </a:pPr>
            <a:r>
              <a:rPr lang="de-DE" sz="1100" dirty="0" err="1" smtClean="0"/>
              <a:t>Hagenau</a:t>
            </a:r>
            <a:r>
              <a:rPr lang="de-DE" sz="1100" dirty="0" smtClean="0"/>
              <a:t>, G. </a:t>
            </a:r>
            <a:r>
              <a:rPr lang="de-DE" sz="1100" dirty="0"/>
              <a:t>(2016), </a:t>
            </a:r>
            <a:r>
              <a:rPr lang="de-DE" sz="1100" dirty="0">
                <a:hlinkClick r:id="rId15"/>
              </a:rPr>
              <a:t>https://</a:t>
            </a:r>
            <a:r>
              <a:rPr lang="de-DE" sz="1100" dirty="0" smtClean="0">
                <a:hlinkClick r:id="rId15"/>
              </a:rPr>
              <a:t>link.springer.com/referenceworkentry/10.1007%2F978-3-658-07997-0_11-1</a:t>
            </a:r>
            <a:endParaRPr lang="de-DE" sz="1100" dirty="0" smtClean="0"/>
          </a:p>
          <a:p>
            <a:pPr marL="0" indent="0">
              <a:buNone/>
            </a:pPr>
            <a:r>
              <a:rPr lang="de-DE" sz="1100" dirty="0" smtClean="0"/>
              <a:t>Hohmann, M. (2019), </a:t>
            </a:r>
            <a:r>
              <a:rPr lang="de-DE" sz="1100" dirty="0" smtClean="0">
                <a:hlinkClick r:id="rId16"/>
              </a:rPr>
              <a:t>https://de.statista.com/statistik/daten/studie/2473/umfrage/rohoelimport-hauptlieferanten-von-deutschland/</a:t>
            </a:r>
            <a:r>
              <a:rPr lang="de-DE" sz="1100" dirty="0" smtClean="0"/>
              <a:t> (Stand 18.05.2020)</a:t>
            </a:r>
          </a:p>
          <a:p>
            <a:pPr marL="0" indent="0">
              <a:buNone/>
            </a:pPr>
            <a:r>
              <a:rPr lang="de-DE" sz="1100" dirty="0" err="1"/>
              <a:t>Klauke</a:t>
            </a:r>
            <a:r>
              <a:rPr lang="de-DE" sz="1100" dirty="0"/>
              <a:t>, P. (</a:t>
            </a:r>
            <a:r>
              <a:rPr lang="de-DE" sz="1100" dirty="0" smtClean="0"/>
              <a:t>2019), </a:t>
            </a:r>
            <a:r>
              <a:rPr lang="de-DE" sz="1100" dirty="0" smtClean="0">
                <a:hlinkClick r:id="rId17"/>
              </a:rPr>
              <a:t>https</a:t>
            </a:r>
            <a:r>
              <a:rPr lang="de-DE" sz="1100" dirty="0">
                <a:hlinkClick r:id="rId17"/>
              </a:rPr>
              <a:t>://de.devoteam.com/blog-post/wie-sich-die-benzinpreise-deutschland-entwickeln</a:t>
            </a:r>
            <a:r>
              <a:rPr lang="de-DE" sz="1100" dirty="0" smtClean="0">
                <a:hlinkClick r:id="rId17"/>
              </a:rPr>
              <a:t>/</a:t>
            </a:r>
            <a:r>
              <a:rPr lang="de-DE" sz="1100" dirty="0" smtClean="0"/>
              <a:t> (</a:t>
            </a:r>
            <a:r>
              <a:rPr lang="de-DE" sz="1100" dirty="0"/>
              <a:t>Stand 15.05.2020) </a:t>
            </a:r>
            <a:endParaRPr lang="de-DE" sz="1100" dirty="0" smtClean="0"/>
          </a:p>
          <a:p>
            <a:pPr marL="0" indent="0">
              <a:buNone/>
            </a:pPr>
            <a:r>
              <a:rPr lang="de-DE" sz="1100" dirty="0" smtClean="0"/>
              <a:t>Kraus, M. (2013), </a:t>
            </a:r>
            <a:r>
              <a:rPr lang="de-DE" sz="1100" dirty="0" smtClean="0">
                <a:hlinkClick r:id="rId18"/>
              </a:rPr>
              <a:t>https://www.investor-verlag.de/rohstoffe/rohoel-als-geldanlage/grundlagen-erdoelsorten/</a:t>
            </a:r>
            <a:r>
              <a:rPr lang="de-DE" sz="1100" dirty="0" smtClean="0"/>
              <a:t> (Stand 18.05.2020)</a:t>
            </a:r>
          </a:p>
          <a:p>
            <a:pPr marL="0" indent="0">
              <a:buNone/>
            </a:pPr>
            <a:r>
              <a:rPr lang="de-DE" sz="1100" dirty="0" err="1"/>
              <a:t>Milleker</a:t>
            </a:r>
            <a:r>
              <a:rPr lang="de-DE" sz="1100" dirty="0"/>
              <a:t>, D. (2019), </a:t>
            </a:r>
            <a:r>
              <a:rPr lang="de-DE" sz="1100" dirty="0">
                <a:hlinkClick r:id="rId19"/>
              </a:rPr>
              <a:t>https://www.capital.de/wirtschaft-politik/wie-oelpreis-und-dollar-zusammenhaengen</a:t>
            </a:r>
            <a:r>
              <a:rPr lang="de-DE" sz="1100" dirty="0"/>
              <a:t> (Stand 25.05.2020</a:t>
            </a:r>
            <a:r>
              <a:rPr lang="de-DE" sz="1100" dirty="0" smtClean="0"/>
              <a:t>)</a:t>
            </a:r>
          </a:p>
          <a:p>
            <a:pPr marL="0" indent="0">
              <a:buNone/>
            </a:pPr>
            <a:r>
              <a:rPr lang="de-DE" sz="1100" dirty="0" err="1" smtClean="0"/>
              <a:t>Muhktar</a:t>
            </a:r>
            <a:r>
              <a:rPr lang="de-DE" sz="1100" dirty="0" smtClean="0"/>
              <a:t>, N. </a:t>
            </a:r>
            <a:r>
              <a:rPr lang="de-DE" sz="1100" dirty="0"/>
              <a:t>(2020), </a:t>
            </a:r>
            <a:r>
              <a:rPr lang="de-DE" sz="1100" dirty="0">
                <a:hlinkClick r:id="rId20"/>
              </a:rPr>
              <a:t>https://</a:t>
            </a:r>
            <a:r>
              <a:rPr lang="de-DE" sz="1100" dirty="0" smtClean="0">
                <a:hlinkClick r:id="rId20"/>
              </a:rPr>
              <a:t>towardsdatascience.com/can-we-use-machine-learning-to-forecast-oil-prices-during-the-2020-collapse-4873f03336e9</a:t>
            </a:r>
            <a:r>
              <a:rPr lang="de-DE" sz="1100" dirty="0" smtClean="0"/>
              <a:t> (Stand 25.05.2020)</a:t>
            </a:r>
            <a:endParaRPr lang="de-DE" sz="1100" dirty="0"/>
          </a:p>
          <a:p>
            <a:pPr marL="0" indent="0">
              <a:buNone/>
            </a:pPr>
            <a:r>
              <a:rPr lang="de-DE" sz="1100" dirty="0" smtClean="0"/>
              <a:t>Reuters</a:t>
            </a:r>
            <a:r>
              <a:rPr lang="de-DE" sz="1100" dirty="0"/>
              <a:t>, </a:t>
            </a:r>
            <a:r>
              <a:rPr lang="de-DE" sz="1100" dirty="0" smtClean="0"/>
              <a:t>T. </a:t>
            </a:r>
            <a:r>
              <a:rPr lang="de-DE" sz="1100" dirty="0"/>
              <a:t>(2020), </a:t>
            </a:r>
            <a:r>
              <a:rPr lang="de-DE" sz="1100" dirty="0">
                <a:hlinkClick r:id="rId21"/>
              </a:rPr>
              <a:t>https://</a:t>
            </a:r>
            <a:r>
              <a:rPr lang="de-DE" sz="1100" dirty="0" smtClean="0">
                <a:hlinkClick r:id="rId21"/>
              </a:rPr>
              <a:t>www.neste.com/corporate-info/investors/market-data/urals-brent-price-difference</a:t>
            </a:r>
            <a:r>
              <a:rPr lang="de-DE" sz="1100" dirty="0" smtClean="0"/>
              <a:t> (Stand 25.05.2020)</a:t>
            </a:r>
          </a:p>
          <a:p>
            <a:pPr marL="0" indent="0">
              <a:buNone/>
            </a:pPr>
            <a:r>
              <a:rPr lang="de-DE" sz="1100" dirty="0" smtClean="0"/>
              <a:t>Roth, J. </a:t>
            </a:r>
            <a:r>
              <a:rPr lang="de-DE" sz="1100" dirty="0"/>
              <a:t>(2019), </a:t>
            </a:r>
            <a:r>
              <a:rPr lang="de-DE" sz="1100" dirty="0">
                <a:hlinkClick r:id="rId22"/>
              </a:rPr>
              <a:t>https://</a:t>
            </a:r>
            <a:r>
              <a:rPr lang="de-DE" sz="1100" dirty="0" smtClean="0">
                <a:hlinkClick r:id="rId22"/>
              </a:rPr>
              <a:t>www.roth-finance.de/</a:t>
            </a:r>
            <a:r>
              <a:rPr lang="de-DE" sz="1100" dirty="0" err="1" smtClean="0">
                <a:hlinkClick r:id="rId22"/>
              </a:rPr>
              <a:t>post</a:t>
            </a:r>
            <a:r>
              <a:rPr lang="de-DE" sz="1100" dirty="0" smtClean="0">
                <a:hlinkClick r:id="rId22"/>
              </a:rPr>
              <a:t>/benzinpreis-und-ölpreis-wie-hängen-sie-zusammen</a:t>
            </a:r>
            <a:r>
              <a:rPr lang="de-DE" sz="1100" dirty="0" smtClean="0"/>
              <a:t> (Stand 25.05.2020)</a:t>
            </a:r>
            <a:endParaRPr lang="de-DE" sz="1100" dirty="0"/>
          </a:p>
          <a:p>
            <a:pPr marL="0" indent="0">
              <a:buNone/>
            </a:pPr>
            <a:r>
              <a:rPr lang="de-DE" sz="1100" dirty="0" smtClean="0"/>
              <a:t>Schmider, F. </a:t>
            </a:r>
            <a:r>
              <a:rPr lang="de-DE" sz="1100" dirty="0"/>
              <a:t>(2010), </a:t>
            </a:r>
            <a:r>
              <a:rPr lang="de-DE" sz="1100" dirty="0">
                <a:hlinkClick r:id="rId23"/>
              </a:rPr>
              <a:t>https://www.badische-zeitung.de/erklaer-s-mir-was-ist-rohoel--</a:t>
            </a:r>
            <a:r>
              <a:rPr lang="de-DE" sz="1100" dirty="0" smtClean="0">
                <a:hlinkClick r:id="rId23"/>
              </a:rPr>
              <a:t>31342569.html</a:t>
            </a:r>
            <a:r>
              <a:rPr lang="de-DE" sz="1100" dirty="0" smtClean="0"/>
              <a:t> (Stand 25.05.2020</a:t>
            </a:r>
            <a:r>
              <a:rPr lang="de-DE" sz="1100" dirty="0" smtClean="0"/>
              <a:t>)</a:t>
            </a:r>
          </a:p>
          <a:p>
            <a:pPr marL="0" indent="0">
              <a:buNone/>
            </a:pPr>
            <a:r>
              <a:rPr lang="de-DE" sz="1100" dirty="0" smtClean="0"/>
              <a:t>Schmitz, M. </a:t>
            </a:r>
            <a:r>
              <a:rPr lang="de-DE" sz="1100" dirty="0"/>
              <a:t>(2018), </a:t>
            </a:r>
            <a:r>
              <a:rPr lang="de-DE" sz="1100" dirty="0">
                <a:hlinkClick r:id="rId24"/>
              </a:rPr>
              <a:t>https://</a:t>
            </a:r>
            <a:r>
              <a:rPr lang="de-DE" sz="1100" dirty="0" smtClean="0">
                <a:hlinkClick r:id="rId24"/>
              </a:rPr>
              <a:t>towardsdatascience.com/time-series-forecasting-for-optimal-gas-refill-88650b1cf029</a:t>
            </a:r>
            <a:r>
              <a:rPr lang="de-DE" sz="1100" dirty="0" smtClean="0"/>
              <a:t> (Stand 28.06.2020)</a:t>
            </a:r>
            <a:endParaRPr lang="de-DE" sz="1100" dirty="0" smtClean="0"/>
          </a:p>
          <a:p>
            <a:pPr marL="0" indent="0">
              <a:buNone/>
            </a:pPr>
            <a:r>
              <a:rPr lang="de-DE" sz="1100" dirty="0" err="1" smtClean="0"/>
              <a:t>Schlupp</a:t>
            </a:r>
            <a:r>
              <a:rPr lang="de-DE" sz="1100" dirty="0" smtClean="0"/>
              <a:t>, O. </a:t>
            </a:r>
            <a:r>
              <a:rPr lang="de-DE" sz="1100" dirty="0"/>
              <a:t>(2019), </a:t>
            </a:r>
            <a:r>
              <a:rPr lang="de-DE" sz="1100" dirty="0">
                <a:hlinkClick r:id="rId25"/>
              </a:rPr>
              <a:t>https://</a:t>
            </a:r>
            <a:r>
              <a:rPr lang="de-DE" sz="1100" dirty="0" smtClean="0">
                <a:hlinkClick r:id="rId25"/>
              </a:rPr>
              <a:t>g-wie-gastro.de/steuerarten-in-deutschland/alle-steuerarten/energiesteuer.html</a:t>
            </a:r>
            <a:r>
              <a:rPr lang="de-DE" sz="1100" dirty="0" smtClean="0"/>
              <a:t> (Stand 25.05.2020)</a:t>
            </a:r>
          </a:p>
          <a:p>
            <a:pPr marL="0" indent="0">
              <a:buNone/>
            </a:pPr>
            <a:r>
              <a:rPr lang="en-US" sz="1100" dirty="0"/>
              <a:t>U.S. Energy Information </a:t>
            </a:r>
            <a:r>
              <a:rPr lang="en-US" sz="1100" dirty="0" smtClean="0"/>
              <a:t>Administration, (2013</a:t>
            </a:r>
            <a:r>
              <a:rPr lang="en-US" sz="1100" dirty="0"/>
              <a:t>), </a:t>
            </a:r>
            <a:r>
              <a:rPr lang="en-US" sz="1100" dirty="0">
                <a:hlinkClick r:id="rId26"/>
              </a:rPr>
              <a:t>https://</a:t>
            </a:r>
            <a:r>
              <a:rPr lang="en-US" sz="1100" dirty="0" smtClean="0">
                <a:hlinkClick r:id="rId26"/>
              </a:rPr>
              <a:t>www.eia.gov/todayinenergy/detail.php?id=9811</a:t>
            </a:r>
            <a:r>
              <a:rPr lang="en-US" sz="1100" dirty="0" smtClean="0"/>
              <a:t> (Stand 31.05.2020)</a:t>
            </a:r>
          </a:p>
          <a:p>
            <a:pPr marL="0" indent="0">
              <a:buNone/>
            </a:pPr>
            <a:r>
              <a:rPr lang="en-US" sz="1100" dirty="0" err="1" smtClean="0"/>
              <a:t>Valev</a:t>
            </a:r>
            <a:r>
              <a:rPr lang="en-US" sz="1100" dirty="0" smtClean="0"/>
              <a:t>, N. </a:t>
            </a:r>
            <a:r>
              <a:rPr lang="en-US" sz="1100" dirty="0"/>
              <a:t>(2020), </a:t>
            </a:r>
            <a:r>
              <a:rPr lang="en-US" sz="1100" dirty="0">
                <a:hlinkClick r:id="rId27"/>
              </a:rPr>
              <a:t>https://</a:t>
            </a:r>
            <a:r>
              <a:rPr lang="en-US" sz="1100" dirty="0" smtClean="0">
                <a:hlinkClick r:id="rId27"/>
              </a:rPr>
              <a:t>www.globalpetrolprices.com/forecast.php</a:t>
            </a:r>
            <a:r>
              <a:rPr lang="en-US" sz="1100" dirty="0" smtClean="0"/>
              <a:t> (Stand 26.06.2020)</a:t>
            </a:r>
            <a:endParaRPr lang="en-US" sz="1100" dirty="0"/>
          </a:p>
          <a:p>
            <a:pPr marL="0" indent="0">
              <a:buNone/>
            </a:pPr>
            <a:r>
              <a:rPr lang="en-US" sz="1100" dirty="0" err="1" smtClean="0"/>
              <a:t>Yalin</a:t>
            </a:r>
            <a:r>
              <a:rPr lang="en-US" sz="1100" dirty="0" smtClean="0"/>
              <a:t>, L. und  </a:t>
            </a:r>
            <a:r>
              <a:rPr lang="en-US" sz="1100" dirty="0" err="1" smtClean="0"/>
              <a:t>Shuang</a:t>
            </a:r>
            <a:r>
              <a:rPr lang="en-US" sz="1100" dirty="0" smtClean="0"/>
              <a:t>, G.. </a:t>
            </a:r>
            <a:r>
              <a:rPr lang="en-US" sz="1100" dirty="0"/>
              <a:t>(2017), </a:t>
            </a:r>
            <a:r>
              <a:rPr lang="en-US" sz="1100" dirty="0">
                <a:hlinkClick r:id="rId28"/>
              </a:rPr>
              <a:t>https://</a:t>
            </a:r>
            <a:r>
              <a:rPr lang="en-US" sz="1100" dirty="0" smtClean="0">
                <a:hlinkClick r:id="rId28"/>
              </a:rPr>
              <a:t>www.sciencedirect.com/science/article/pii/S167498711630086X</a:t>
            </a:r>
            <a:r>
              <a:rPr lang="en-US" sz="1100" dirty="0" smtClean="0"/>
              <a:t> (Stand 26.05.2020)</a:t>
            </a:r>
            <a:endParaRPr lang="de-DE" sz="1100" dirty="0" smtClean="0"/>
          </a:p>
        </p:txBody>
      </p:sp>
      <p:sp>
        <p:nvSpPr>
          <p:cNvPr id="3" name="Fußzeilenplatzhalter 2"/>
          <p:cNvSpPr>
            <a:spLocks noGrp="1"/>
          </p:cNvSpPr>
          <p:nvPr>
            <p:ph type="ftr" sz="quarter" idx="11"/>
          </p:nvPr>
        </p:nvSpPr>
        <p:spPr>
          <a:xfrm>
            <a:off x="2829478" y="6356350"/>
            <a:ext cx="6533044"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25</a:t>
            </a:fld>
            <a:endParaRPr lang="de-DE" noProof="0" dirty="0"/>
          </a:p>
        </p:txBody>
      </p:sp>
    </p:spTree>
    <p:extLst>
      <p:ext uri="{BB962C8B-B14F-4D97-AF65-F5344CB8AC3E}">
        <p14:creationId xmlns:p14="http://schemas.microsoft.com/office/powerpoint/2010/main" val="2635245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562202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14"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28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366252" y="112976"/>
            <a:ext cx="10515600" cy="1325563"/>
          </a:xfrm>
        </p:spPr>
        <p:txBody>
          <a:bodyPr>
            <a:normAutofit/>
          </a:bodyPr>
          <a:lstStyle/>
          <a:p>
            <a:r>
              <a:rPr lang="de-DE" sz="2800" dirty="0" smtClean="0">
                <a:latin typeface="Arial" panose="020B0604020202020204" pitchFamily="34" charset="0"/>
                <a:cs typeface="Arial" panose="020B0604020202020204" pitchFamily="34" charset="0"/>
              </a:rPr>
              <a:t>Welche Abhängigkeiten müssen berücksichtigt werden?</a:t>
            </a:r>
            <a:endParaRPr lang="de-DE" sz="28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3</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Domain Exploration</a:t>
            </a:r>
            <a:endParaRPr lang="de-DE" sz="1200" dirty="0">
              <a:latin typeface="Arial" panose="020B0604020202020204" pitchFamily="34" charset="0"/>
              <a:cs typeface="Arial" panose="020B0604020202020204" pitchFamily="34" charset="0"/>
            </a:endParaRPr>
          </a:p>
        </p:txBody>
      </p:sp>
      <p:pic>
        <p:nvPicPr>
          <p:cNvPr id="11" name="Grafik 10"/>
          <p:cNvPicPr>
            <a:picLocks noChangeAspect="1"/>
          </p:cNvPicPr>
          <p:nvPr/>
        </p:nvPicPr>
        <p:blipFill>
          <a:blip r:embed="rId7"/>
          <a:stretch>
            <a:fillRect/>
          </a:stretch>
        </p:blipFill>
        <p:spPr>
          <a:xfrm>
            <a:off x="726112" y="1497788"/>
            <a:ext cx="3833088" cy="2052889"/>
          </a:xfrm>
          <a:prstGeom prst="rect">
            <a:avLst/>
          </a:prstGeom>
        </p:spPr>
      </p:pic>
      <p:sp>
        <p:nvSpPr>
          <p:cNvPr id="12" name="Textfeld 11"/>
          <p:cNvSpPr txBox="1"/>
          <p:nvPr/>
        </p:nvSpPr>
        <p:spPr>
          <a:xfrm>
            <a:off x="379051" y="1059434"/>
            <a:ext cx="4735690" cy="446600"/>
          </a:xfrm>
          <a:prstGeom prst="rect">
            <a:avLst/>
          </a:prstGeom>
          <a:solidFill>
            <a:schemeClr val="bg1">
              <a:lumMod val="75000"/>
            </a:schemeClr>
          </a:solidFill>
          <a:ln>
            <a:solidFill>
              <a:schemeClr val="bg1">
                <a:lumMod val="85000"/>
              </a:schemeClr>
            </a:solidFill>
          </a:ln>
        </p:spPr>
        <p:txBody>
          <a:bodyPr wrap="square" lIns="0" tIns="0" rIns="0" bIns="0" rtlCol="0" anchor="ctr">
            <a:noAutofit/>
          </a:bodyPr>
          <a:lstStyle/>
          <a:p>
            <a:pPr algn="ctr"/>
            <a:r>
              <a:rPr lang="de-DE" sz="1400" dirty="0" smtClean="0"/>
              <a:t>Der Rohölpreis macht nur ca. 28,5% des Benzinpreises aus</a:t>
            </a:r>
            <a:endParaRPr lang="de-DE" sz="1400" dirty="0"/>
          </a:p>
        </p:txBody>
      </p:sp>
      <p:sp>
        <p:nvSpPr>
          <p:cNvPr id="13" name="Textfeld 12"/>
          <p:cNvSpPr txBox="1"/>
          <p:nvPr/>
        </p:nvSpPr>
        <p:spPr>
          <a:xfrm>
            <a:off x="6537713" y="3868114"/>
            <a:ext cx="5059937" cy="444368"/>
          </a:xfrm>
          <a:prstGeom prst="rect">
            <a:avLst/>
          </a:prstGeom>
          <a:solidFill>
            <a:schemeClr val="bg1">
              <a:lumMod val="75000"/>
            </a:schemeClr>
          </a:solidFill>
          <a:ln>
            <a:solidFill>
              <a:schemeClr val="bg1">
                <a:lumMod val="85000"/>
              </a:schemeClr>
            </a:solidFill>
          </a:ln>
        </p:spPr>
        <p:txBody>
          <a:bodyPr wrap="square" lIns="0" tIns="0" rIns="0" bIns="0" rtlCol="0" anchor="ctr">
            <a:noAutofit/>
          </a:bodyPr>
          <a:lstStyle>
            <a:defPPr>
              <a:defRPr lang="de-DE"/>
            </a:defPPr>
            <a:lvl1pPr>
              <a:defRPr sz="1500"/>
            </a:lvl1pPr>
          </a:lstStyle>
          <a:p>
            <a:pPr algn="ctr"/>
            <a:r>
              <a:rPr lang="de-DE" sz="1400" dirty="0" smtClean="0"/>
              <a:t>In Deutschland wird hauptsächlich Öl aus Russland (URALS) und aus der Nordsee (BRENT) importiert</a:t>
            </a:r>
            <a:endParaRPr lang="de-DE" sz="1400" dirty="0"/>
          </a:p>
        </p:txBody>
      </p:sp>
      <p:sp>
        <p:nvSpPr>
          <p:cNvPr id="14" name="Textfeld 13"/>
          <p:cNvSpPr txBox="1"/>
          <p:nvPr/>
        </p:nvSpPr>
        <p:spPr>
          <a:xfrm>
            <a:off x="6537714" y="1059199"/>
            <a:ext cx="5131210" cy="446835"/>
          </a:xfrm>
          <a:prstGeom prst="rect">
            <a:avLst/>
          </a:prstGeom>
          <a:solidFill>
            <a:schemeClr val="bg1">
              <a:lumMod val="75000"/>
            </a:schemeClr>
          </a:solidFill>
          <a:ln>
            <a:solidFill>
              <a:schemeClr val="bg1">
                <a:lumMod val="85000"/>
              </a:schemeClr>
            </a:solidFill>
          </a:ln>
        </p:spPr>
        <p:txBody>
          <a:bodyPr wrap="square" lIns="0" tIns="0" rIns="0" bIns="0" rtlCol="0" anchor="ctr">
            <a:noAutofit/>
          </a:bodyPr>
          <a:lstStyle>
            <a:defPPr>
              <a:defRPr lang="de-DE"/>
            </a:defPPr>
            <a:lvl1pPr>
              <a:defRPr sz="1500"/>
            </a:lvl1pPr>
          </a:lstStyle>
          <a:p>
            <a:pPr algn="ctr"/>
            <a:r>
              <a:rPr lang="de-DE" sz="1400" dirty="0" smtClean="0"/>
              <a:t>Die Lieferkette </a:t>
            </a:r>
            <a:r>
              <a:rPr lang="de-DE" sz="1400" dirty="0" smtClean="0"/>
              <a:t>ist abhängig von der Entfernung und Transportart und die Kosten sind Teil des </a:t>
            </a:r>
            <a:r>
              <a:rPr lang="de-DE" sz="1400" dirty="0" smtClean="0"/>
              <a:t>Rohöleinkaufpreises</a:t>
            </a:r>
            <a:endParaRPr lang="de-DE" sz="1400" dirty="0"/>
          </a:p>
        </p:txBody>
      </p:sp>
      <p:sp>
        <p:nvSpPr>
          <p:cNvPr id="38" name="Rechteck 37"/>
          <p:cNvSpPr/>
          <p:nvPr/>
        </p:nvSpPr>
        <p:spPr>
          <a:xfrm>
            <a:off x="449719" y="3538211"/>
            <a:ext cx="4824180" cy="246221"/>
          </a:xfrm>
          <a:prstGeom prst="rect">
            <a:avLst/>
          </a:prstGeom>
          <a:noFill/>
        </p:spPr>
        <p:txBody>
          <a:bodyPr wrap="square" rtlCol="0">
            <a:spAutoFit/>
          </a:bodyPr>
          <a:lstStyle/>
          <a:p>
            <a:r>
              <a:rPr lang="de-DE" sz="500" dirty="0" smtClean="0"/>
              <a:t>Quelle: Roth</a:t>
            </a:r>
            <a:r>
              <a:rPr lang="de-DE" sz="500" dirty="0"/>
              <a:t>, J. (2019), </a:t>
            </a:r>
            <a:r>
              <a:rPr lang="de-DE" sz="500" dirty="0">
                <a:hlinkClick r:id="rId8"/>
              </a:rPr>
              <a:t>https://</a:t>
            </a:r>
            <a:r>
              <a:rPr lang="de-DE" sz="500" dirty="0" smtClean="0">
                <a:hlinkClick r:id="rId8"/>
              </a:rPr>
              <a:t>www.roth-finance.de/</a:t>
            </a:r>
            <a:r>
              <a:rPr lang="de-DE" sz="500" dirty="0" err="1" smtClean="0">
                <a:hlinkClick r:id="rId8"/>
              </a:rPr>
              <a:t>post</a:t>
            </a:r>
            <a:r>
              <a:rPr lang="de-DE" sz="500" dirty="0" smtClean="0">
                <a:hlinkClick r:id="rId8"/>
              </a:rPr>
              <a:t>/benzinpreis-und-ölpreis-wie-hängen-sie-zusammen</a:t>
            </a:r>
            <a:r>
              <a:rPr lang="de-DE" sz="500" dirty="0">
                <a:hlinkClick r:id="rId9"/>
              </a:rPr>
              <a:t>/</a:t>
            </a:r>
            <a:r>
              <a:rPr lang="de-DE" sz="500" dirty="0"/>
              <a:t> (Stand 25.05.2020)</a:t>
            </a:r>
          </a:p>
          <a:p>
            <a:r>
              <a:rPr lang="de-DE" sz="500" dirty="0" smtClean="0"/>
              <a:t> </a:t>
            </a:r>
            <a:endParaRPr lang="de-DE" sz="500" dirty="0"/>
          </a:p>
        </p:txBody>
      </p:sp>
      <p:sp>
        <p:nvSpPr>
          <p:cNvPr id="48" name="Rechteck 47"/>
          <p:cNvSpPr/>
          <p:nvPr/>
        </p:nvSpPr>
        <p:spPr>
          <a:xfrm>
            <a:off x="6459535" y="3569610"/>
            <a:ext cx="5138116" cy="169277"/>
          </a:xfrm>
          <a:prstGeom prst="rect">
            <a:avLst/>
          </a:prstGeom>
        </p:spPr>
        <p:txBody>
          <a:bodyPr wrap="square">
            <a:spAutoFit/>
          </a:bodyPr>
          <a:lstStyle/>
          <a:p>
            <a:r>
              <a:rPr lang="de-DE" sz="500" dirty="0" smtClean="0"/>
              <a:t>Quelle:  </a:t>
            </a:r>
            <a:r>
              <a:rPr lang="en-US" sz="500" dirty="0"/>
              <a:t>U.S. Energy Information Administration, (2013), </a:t>
            </a:r>
            <a:r>
              <a:rPr lang="en-US" sz="500" dirty="0">
                <a:hlinkClick r:id="rId10"/>
              </a:rPr>
              <a:t>https://</a:t>
            </a:r>
            <a:r>
              <a:rPr lang="en-US" sz="500" dirty="0" smtClean="0">
                <a:hlinkClick r:id="rId10"/>
              </a:rPr>
              <a:t>www.eia.gov/todayinenergy/detail.php?id=9811</a:t>
            </a:r>
            <a:r>
              <a:rPr lang="en-US" sz="500" dirty="0" smtClean="0"/>
              <a:t> (</a:t>
            </a:r>
            <a:r>
              <a:rPr lang="en-US" sz="500" dirty="0"/>
              <a:t>Stand 31.05.2020)</a:t>
            </a:r>
          </a:p>
        </p:txBody>
      </p:sp>
      <p:sp>
        <p:nvSpPr>
          <p:cNvPr id="50" name="Textfeld 49"/>
          <p:cNvSpPr txBox="1"/>
          <p:nvPr/>
        </p:nvSpPr>
        <p:spPr>
          <a:xfrm>
            <a:off x="379051" y="3877106"/>
            <a:ext cx="4735690" cy="435376"/>
          </a:xfrm>
          <a:prstGeom prst="rect">
            <a:avLst/>
          </a:prstGeom>
          <a:solidFill>
            <a:schemeClr val="bg1">
              <a:lumMod val="75000"/>
            </a:schemeClr>
          </a:solidFill>
          <a:ln>
            <a:solidFill>
              <a:schemeClr val="bg1">
                <a:lumMod val="85000"/>
              </a:schemeClr>
            </a:solidFill>
          </a:ln>
        </p:spPr>
        <p:txBody>
          <a:bodyPr wrap="square" lIns="0" tIns="0" rIns="0" bIns="0" rtlCol="0" anchor="ctr">
            <a:noAutofit/>
          </a:bodyPr>
          <a:lstStyle>
            <a:defPPr>
              <a:defRPr lang="de-DE"/>
            </a:defPPr>
            <a:lvl1pPr algn="ctr">
              <a:defRPr sz="1500"/>
            </a:lvl1pPr>
          </a:lstStyle>
          <a:p>
            <a:r>
              <a:rPr lang="de-DE" sz="1400" dirty="0" smtClean="0"/>
              <a:t>Wer Benzin produziert, produziert auch Diesel. Der Einkaufpreis von Rohöl ist vergleichbar, die Energiesteuer ist unterschiedlich.</a:t>
            </a:r>
            <a:endParaRPr lang="de-DE" sz="1400" dirty="0"/>
          </a:p>
        </p:txBody>
      </p:sp>
      <p:pic>
        <p:nvPicPr>
          <p:cNvPr id="60" name="Grafik 59"/>
          <p:cNvPicPr>
            <a:picLocks noChangeAspect="1"/>
          </p:cNvPicPr>
          <p:nvPr/>
        </p:nvPicPr>
        <p:blipFill>
          <a:blip r:embed="rId11"/>
          <a:stretch>
            <a:fillRect/>
          </a:stretch>
        </p:blipFill>
        <p:spPr>
          <a:xfrm>
            <a:off x="1218979" y="4348342"/>
            <a:ext cx="2847354" cy="1847331"/>
          </a:xfrm>
          <a:prstGeom prst="rect">
            <a:avLst/>
          </a:prstGeom>
          <a:ln>
            <a:solidFill>
              <a:schemeClr val="bg1">
                <a:lumMod val="75000"/>
              </a:schemeClr>
            </a:solidFill>
          </a:ln>
        </p:spPr>
      </p:pic>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63" name="Rechteck 62"/>
          <p:cNvSpPr/>
          <p:nvPr/>
        </p:nvSpPr>
        <p:spPr>
          <a:xfrm>
            <a:off x="449718" y="6174156"/>
            <a:ext cx="4008227" cy="246221"/>
          </a:xfrm>
          <a:prstGeom prst="rect">
            <a:avLst/>
          </a:prstGeom>
          <a:noFill/>
        </p:spPr>
        <p:txBody>
          <a:bodyPr wrap="square" rtlCol="0">
            <a:spAutoFit/>
          </a:bodyPr>
          <a:lstStyle/>
          <a:p>
            <a:r>
              <a:rPr lang="de-DE" sz="500" dirty="0" smtClean="0"/>
              <a:t>Quelle</a:t>
            </a:r>
            <a:r>
              <a:rPr lang="de-DE" sz="500" dirty="0"/>
              <a:t>: </a:t>
            </a:r>
            <a:r>
              <a:rPr lang="de-DE" sz="500" dirty="0" err="1"/>
              <a:t>Hagenau</a:t>
            </a:r>
            <a:r>
              <a:rPr lang="de-DE" sz="500" dirty="0"/>
              <a:t>, G. (2016), </a:t>
            </a:r>
            <a:r>
              <a:rPr lang="de-DE" sz="500" dirty="0">
                <a:hlinkClick r:id="rId12"/>
              </a:rPr>
              <a:t>https://</a:t>
            </a:r>
            <a:r>
              <a:rPr lang="de-DE" sz="500" dirty="0" smtClean="0">
                <a:hlinkClick r:id="rId12"/>
              </a:rPr>
              <a:t>link.springer.com/referenceworkentry/10.1007%2F978-3-658-07997-0_11-1</a:t>
            </a:r>
            <a:r>
              <a:rPr lang="de-DE" sz="500" dirty="0">
                <a:hlinkClick r:id="rId9"/>
              </a:rPr>
              <a:t>/</a:t>
            </a:r>
            <a:r>
              <a:rPr lang="de-DE" sz="500" dirty="0"/>
              <a:t> (Stand 25.05.2020)</a:t>
            </a:r>
          </a:p>
          <a:p>
            <a:r>
              <a:rPr lang="de-DE" sz="500" dirty="0" smtClean="0"/>
              <a:t> </a:t>
            </a:r>
            <a:endParaRPr lang="de-DE" sz="500" dirty="0"/>
          </a:p>
        </p:txBody>
      </p:sp>
      <p:pic>
        <p:nvPicPr>
          <p:cNvPr id="6257" name="Picture 113" descr="Diagram of petroleum supply chain, as explained in the article tex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67704" y="1508483"/>
            <a:ext cx="3832410" cy="1936305"/>
          </a:xfrm>
          <a:prstGeom prst="rect">
            <a:avLst/>
          </a:prstGeom>
          <a:noFill/>
          <a:extLst>
            <a:ext uri="{909E8E84-426E-40DD-AFC4-6F175D3DCCD1}">
              <a14:hiddenFill xmlns:a14="http://schemas.microsoft.com/office/drawing/2010/main">
                <a:solidFill>
                  <a:srgbClr val="FFFFFF"/>
                </a:solidFill>
              </a14:hiddenFill>
            </a:ext>
          </a:extLst>
        </p:spPr>
      </p:pic>
      <p:sp>
        <p:nvSpPr>
          <p:cNvPr id="46" name="Rechteck 45"/>
          <p:cNvSpPr/>
          <p:nvPr/>
        </p:nvSpPr>
        <p:spPr>
          <a:xfrm>
            <a:off x="7629991" y="4247265"/>
            <a:ext cx="3288080" cy="261610"/>
          </a:xfrm>
          <a:prstGeom prst="rect">
            <a:avLst/>
          </a:prstGeom>
        </p:spPr>
        <p:txBody>
          <a:bodyPr wrap="none">
            <a:spAutoFit/>
          </a:bodyPr>
          <a:lstStyle/>
          <a:p>
            <a:r>
              <a:rPr lang="de-DE" sz="1100" dirty="0">
                <a:latin typeface="Arial" panose="020B0604020202020204" pitchFamily="34" charset="0"/>
                <a:cs typeface="Arial" panose="020B0604020202020204" pitchFamily="34" charset="0"/>
              </a:rPr>
              <a:t>Einfuhr nach Ursprungsländern (in 1.000 Tonnen)</a:t>
            </a:r>
          </a:p>
        </p:txBody>
      </p:sp>
      <p:grpSp>
        <p:nvGrpSpPr>
          <p:cNvPr id="47" name="Gruppieren 46"/>
          <p:cNvGrpSpPr/>
          <p:nvPr/>
        </p:nvGrpSpPr>
        <p:grpSpPr>
          <a:xfrm>
            <a:off x="7488776" y="4475505"/>
            <a:ext cx="3229086" cy="1709813"/>
            <a:chOff x="2597683" y="1423547"/>
            <a:chExt cx="5649615" cy="3201810"/>
          </a:xfrm>
        </p:grpSpPr>
        <p:pic>
          <p:nvPicPr>
            <p:cNvPr id="49" name="Grafik 48"/>
            <p:cNvPicPr>
              <a:picLocks noChangeAspect="1"/>
            </p:cNvPicPr>
            <p:nvPr/>
          </p:nvPicPr>
          <p:blipFill rotWithShape="1">
            <a:blip r:embed="rId14"/>
            <a:srcRect t="6365" b="27445"/>
            <a:stretch/>
          </p:blipFill>
          <p:spPr>
            <a:xfrm>
              <a:off x="2597683" y="1423547"/>
              <a:ext cx="5649615" cy="3201810"/>
            </a:xfrm>
            <a:prstGeom prst="rect">
              <a:avLst/>
            </a:prstGeom>
            <a:ln>
              <a:solidFill>
                <a:schemeClr val="bg1">
                  <a:lumMod val="85000"/>
                </a:schemeClr>
              </a:solidFill>
            </a:ln>
          </p:spPr>
        </p:pic>
        <p:sp>
          <p:nvSpPr>
            <p:cNvPr id="51" name="Rechteck 50"/>
            <p:cNvSpPr/>
            <p:nvPr/>
          </p:nvSpPr>
          <p:spPr>
            <a:xfrm>
              <a:off x="2649793" y="1957195"/>
              <a:ext cx="5545393" cy="11326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2" name="Textfeld 51"/>
          <p:cNvSpPr txBox="1"/>
          <p:nvPr/>
        </p:nvSpPr>
        <p:spPr>
          <a:xfrm>
            <a:off x="6504651" y="6206244"/>
            <a:ext cx="4377201" cy="169277"/>
          </a:xfrm>
          <a:prstGeom prst="rect">
            <a:avLst/>
          </a:prstGeom>
          <a:noFill/>
        </p:spPr>
        <p:txBody>
          <a:bodyPr wrap="square" rtlCol="0">
            <a:spAutoFit/>
          </a:bodyPr>
          <a:lstStyle>
            <a:defPPr>
              <a:defRPr lang="de-DE"/>
            </a:defPPr>
            <a:lvl1pPr>
              <a:defRPr sz="500"/>
            </a:lvl1pPr>
          </a:lstStyle>
          <a:p>
            <a:r>
              <a:rPr lang="de-DE" dirty="0"/>
              <a:t>Quelle: </a:t>
            </a:r>
            <a:r>
              <a:rPr lang="de-DE" dirty="0">
                <a:hlinkClick r:id="rId15"/>
              </a:rPr>
              <a:t>https://www.bafa.de/SharedDocs/Kurzmeldungen/DE/Energie/Rohoel/2019_12_rohloelinfo.html</a:t>
            </a:r>
            <a:r>
              <a:rPr lang="de-DE" dirty="0"/>
              <a:t> / (Stand: 25.05.2020)</a:t>
            </a:r>
          </a:p>
        </p:txBody>
      </p:sp>
    </p:spTree>
    <p:extLst>
      <p:ext uri="{BB962C8B-B14F-4D97-AF65-F5344CB8AC3E}">
        <p14:creationId xmlns:p14="http://schemas.microsoft.com/office/powerpoint/2010/main" val="2436406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225629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61"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2800"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1" name="Picture 31" descr="C:\Documents\02 Marke\01 Brand Design\Folienmaster\5 Vorlagen Icons, Flaggen, Wettbewerbslogos\00 Clipart\10056459_Leitfrage (Mediu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7152" y="5307114"/>
            <a:ext cx="485092" cy="48534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354452" y="251861"/>
            <a:ext cx="10919214" cy="1325563"/>
          </a:xfrm>
        </p:spPr>
        <p:txBody>
          <a:bodyPr>
            <a:normAutofit/>
          </a:bodyPr>
          <a:lstStyle/>
          <a:p>
            <a:r>
              <a:rPr lang="de-DE" sz="2800" dirty="0">
                <a:latin typeface="Arial" panose="020B0604020202020204" pitchFamily="34" charset="0"/>
                <a:cs typeface="Arial" panose="020B0604020202020204" pitchFamily="34" charset="0"/>
              </a:rPr>
              <a:t>Welche Arbeiten und Ansätze </a:t>
            </a:r>
            <a:r>
              <a:rPr lang="de-DE" sz="2800" dirty="0" smtClean="0">
                <a:latin typeface="Arial" panose="020B0604020202020204" pitchFamily="34" charset="0"/>
                <a:cs typeface="Arial" panose="020B0604020202020204" pitchFamily="34" charset="0"/>
              </a:rPr>
              <a:t>wurden in unserer Domain bereits </a:t>
            </a:r>
            <a:r>
              <a:rPr lang="de-DE" sz="2800" dirty="0">
                <a:latin typeface="Arial" panose="020B0604020202020204" pitchFamily="34" charset="0"/>
                <a:cs typeface="Arial" panose="020B0604020202020204" pitchFamily="34" charset="0"/>
              </a:rPr>
              <a:t>getätigt</a:t>
            </a:r>
            <a:r>
              <a:rPr lang="de-DE" sz="2800" dirty="0" smtClean="0">
                <a:latin typeface="Arial" panose="020B0604020202020204" pitchFamily="34" charset="0"/>
                <a:cs typeface="Arial" panose="020B0604020202020204" pitchFamily="34" charset="0"/>
              </a:rPr>
              <a:t>? Was waren die Ergebnisse?</a:t>
            </a:r>
            <a:endParaRPr lang="de-DE" sz="24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4</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Domain Exploration</a:t>
            </a:r>
            <a:endParaRPr lang="de-DE" sz="1200" dirty="0">
              <a:latin typeface="Arial" panose="020B0604020202020204" pitchFamily="34" charset="0"/>
              <a:cs typeface="Arial" panose="020B0604020202020204" pitchFamily="34" charset="0"/>
            </a:endParaRPr>
          </a:p>
        </p:txBody>
      </p:sp>
      <p:sp>
        <p:nvSpPr>
          <p:cNvPr id="8" name="Textfeld 7"/>
          <p:cNvSpPr txBox="1"/>
          <p:nvPr/>
        </p:nvSpPr>
        <p:spPr>
          <a:xfrm>
            <a:off x="1072467" y="5365120"/>
            <a:ext cx="6275840" cy="369332"/>
          </a:xfrm>
          <a:prstGeom prst="rect">
            <a:avLst/>
          </a:prstGeom>
          <a:noFill/>
        </p:spPr>
        <p:txBody>
          <a:bodyPr wrap="square" rtlCol="0">
            <a:spAutoFit/>
          </a:bodyPr>
          <a:lstStyle/>
          <a:p>
            <a:r>
              <a:rPr lang="de-DE" b="1" dirty="0" smtClean="0"/>
              <a:t>Und was macht unser Projekt dann innovativ?</a:t>
            </a:r>
            <a:endParaRPr lang="de-DE" b="1" dirty="0"/>
          </a:p>
        </p:txBody>
      </p:sp>
      <p:sp>
        <p:nvSpPr>
          <p:cNvPr id="9" name="Textfeld 8"/>
          <p:cNvSpPr txBox="1"/>
          <p:nvPr/>
        </p:nvSpPr>
        <p:spPr>
          <a:xfrm>
            <a:off x="953236" y="1585433"/>
            <a:ext cx="10818926" cy="584775"/>
          </a:xfrm>
          <a:prstGeom prst="rect">
            <a:avLst/>
          </a:prstGeom>
          <a:noFill/>
        </p:spPr>
        <p:txBody>
          <a:bodyPr wrap="square" rtlCol="0">
            <a:spAutoFit/>
          </a:bodyPr>
          <a:lstStyle/>
          <a:p>
            <a:r>
              <a:rPr lang="de-DE" sz="1600" dirty="0" smtClean="0"/>
              <a:t>#Data Science </a:t>
            </a:r>
            <a:r>
              <a:rPr lang="de-DE" sz="1600" dirty="0" err="1" smtClean="0"/>
              <a:t>fuel</a:t>
            </a:r>
            <a:r>
              <a:rPr lang="de-DE" sz="1600" dirty="0" smtClean="0"/>
              <a:t> </a:t>
            </a:r>
            <a:r>
              <a:rPr lang="de-DE" sz="1600" dirty="0" err="1" smtClean="0"/>
              <a:t>price</a:t>
            </a:r>
            <a:r>
              <a:rPr lang="de-DE" sz="1600" dirty="0" smtClean="0"/>
              <a:t> </a:t>
            </a:r>
            <a:r>
              <a:rPr lang="de-DE" sz="1600" dirty="0" err="1" smtClean="0"/>
              <a:t>prediction</a:t>
            </a:r>
            <a:r>
              <a:rPr lang="de-DE" sz="1600" dirty="0" smtClean="0"/>
              <a:t> #Data Science </a:t>
            </a:r>
            <a:r>
              <a:rPr lang="de-DE" sz="1600" dirty="0" err="1" smtClean="0"/>
              <a:t>crude</a:t>
            </a:r>
            <a:r>
              <a:rPr lang="de-DE" sz="1600" dirty="0" smtClean="0"/>
              <a:t> </a:t>
            </a:r>
            <a:r>
              <a:rPr lang="de-DE" sz="1600" dirty="0" err="1" smtClean="0"/>
              <a:t>oil</a:t>
            </a:r>
            <a:r>
              <a:rPr lang="de-DE" sz="1600" dirty="0" smtClean="0"/>
              <a:t> </a:t>
            </a:r>
            <a:r>
              <a:rPr lang="de-DE" sz="1600" dirty="0" err="1" smtClean="0"/>
              <a:t>price</a:t>
            </a:r>
            <a:r>
              <a:rPr lang="de-DE" sz="1600" dirty="0" smtClean="0"/>
              <a:t> </a:t>
            </a:r>
            <a:r>
              <a:rPr lang="de-DE" sz="1600" dirty="0" err="1" smtClean="0"/>
              <a:t>to</a:t>
            </a:r>
            <a:r>
              <a:rPr lang="de-DE" sz="1600" dirty="0" smtClean="0"/>
              <a:t> </a:t>
            </a:r>
            <a:r>
              <a:rPr lang="de-DE" sz="1600" dirty="0" err="1" smtClean="0"/>
              <a:t>predict</a:t>
            </a:r>
            <a:r>
              <a:rPr lang="de-DE" sz="1600" dirty="0" smtClean="0"/>
              <a:t> </a:t>
            </a:r>
            <a:r>
              <a:rPr lang="de-DE" sz="1600" dirty="0" err="1" smtClean="0"/>
              <a:t>fuel</a:t>
            </a:r>
            <a:r>
              <a:rPr lang="de-DE" sz="1600" dirty="0" smtClean="0"/>
              <a:t> </a:t>
            </a:r>
            <a:r>
              <a:rPr lang="de-DE" sz="1600" dirty="0" err="1" smtClean="0"/>
              <a:t>price</a:t>
            </a:r>
            <a:r>
              <a:rPr lang="de-DE" sz="1600" dirty="0" smtClean="0"/>
              <a:t> #Fuel </a:t>
            </a:r>
            <a:r>
              <a:rPr lang="de-DE" sz="1600" dirty="0" err="1" smtClean="0"/>
              <a:t>prediction</a:t>
            </a:r>
            <a:r>
              <a:rPr lang="de-DE" sz="1600" dirty="0" smtClean="0"/>
              <a:t> #</a:t>
            </a:r>
            <a:r>
              <a:rPr lang="en-US" sz="1600" dirty="0"/>
              <a:t>lag crude oil to </a:t>
            </a:r>
            <a:r>
              <a:rPr lang="en-US" sz="1600" dirty="0" smtClean="0"/>
              <a:t>fuel price</a:t>
            </a:r>
            <a:r>
              <a:rPr lang="de-DE" sz="1600" dirty="0" smtClean="0"/>
              <a:t> #Data Science Ölpreise </a:t>
            </a:r>
            <a:r>
              <a:rPr lang="de-DE" sz="1600" dirty="0"/>
              <a:t>#Data </a:t>
            </a:r>
            <a:r>
              <a:rPr lang="de-DE" sz="1600" dirty="0" err="1"/>
              <a:t>analysis</a:t>
            </a:r>
            <a:r>
              <a:rPr lang="de-DE" sz="1600" dirty="0"/>
              <a:t> </a:t>
            </a:r>
            <a:r>
              <a:rPr lang="de-DE" sz="1600" dirty="0" err="1" smtClean="0"/>
              <a:t>fuel</a:t>
            </a:r>
            <a:r>
              <a:rPr lang="de-DE" sz="1600" dirty="0" smtClean="0"/>
              <a:t> </a:t>
            </a:r>
            <a:r>
              <a:rPr lang="de-DE" sz="1600" dirty="0" err="1" smtClean="0"/>
              <a:t>price</a:t>
            </a:r>
            <a:r>
              <a:rPr lang="de-DE" sz="1600" dirty="0" smtClean="0"/>
              <a:t> #Data </a:t>
            </a:r>
            <a:r>
              <a:rPr lang="de-DE" sz="1600" dirty="0" err="1" smtClean="0"/>
              <a:t>analysis</a:t>
            </a:r>
            <a:r>
              <a:rPr lang="de-DE" sz="1600" dirty="0" smtClean="0"/>
              <a:t> </a:t>
            </a:r>
            <a:r>
              <a:rPr lang="de-DE" sz="1600" dirty="0" err="1" smtClean="0"/>
              <a:t>crude</a:t>
            </a:r>
            <a:r>
              <a:rPr lang="de-DE" sz="1600" dirty="0" smtClean="0"/>
              <a:t> </a:t>
            </a:r>
            <a:r>
              <a:rPr lang="de-DE" sz="1600" dirty="0" err="1" smtClean="0"/>
              <a:t>oil</a:t>
            </a:r>
            <a:r>
              <a:rPr lang="de-DE" sz="1600" dirty="0" smtClean="0"/>
              <a:t> </a:t>
            </a:r>
            <a:r>
              <a:rPr lang="de-DE" sz="1600" dirty="0" err="1" smtClean="0"/>
              <a:t>price</a:t>
            </a:r>
            <a:endParaRPr lang="de-DE" sz="1600" dirty="0"/>
          </a:p>
        </p:txBody>
      </p:sp>
      <p:pic>
        <p:nvPicPr>
          <p:cNvPr id="10" name="Grafik 9"/>
          <p:cNvPicPr>
            <a:picLocks noChangeAspect="1"/>
          </p:cNvPicPr>
          <p:nvPr/>
        </p:nvPicPr>
        <p:blipFill>
          <a:blip r:embed="rId8"/>
          <a:stretch>
            <a:fillRect/>
          </a:stretch>
        </p:blipFill>
        <p:spPr>
          <a:xfrm>
            <a:off x="193396" y="1497900"/>
            <a:ext cx="759840" cy="759840"/>
          </a:xfrm>
          <a:prstGeom prst="rect">
            <a:avLst/>
          </a:prstGeom>
        </p:spPr>
      </p:pic>
      <p:pic>
        <p:nvPicPr>
          <p:cNvPr id="12" name="Picture 13" descr="C:\Documents\02 Marke\01 Brand Design\Folienmaster\5 Vorlagen Icons, Flaggen, Wettbewerbslogos\00 Clipart\15998379_Aus- Weitblick (Mediu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713" y="5758073"/>
            <a:ext cx="605971" cy="6062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1072467" y="5899694"/>
            <a:ext cx="10916266" cy="369332"/>
          </a:xfrm>
          <a:prstGeom prst="rect">
            <a:avLst/>
          </a:prstGeom>
          <a:noFill/>
        </p:spPr>
        <p:txBody>
          <a:bodyPr wrap="square" rtlCol="0">
            <a:spAutoFit/>
          </a:bodyPr>
          <a:lstStyle/>
          <a:p>
            <a:r>
              <a:rPr lang="de-DE" b="1" dirty="0" smtClean="0"/>
              <a:t>Nullhypothese: Die </a:t>
            </a:r>
            <a:r>
              <a:rPr lang="de-DE" b="1" dirty="0" smtClean="0"/>
              <a:t>kurzfristige Benzinpreisentwicklung lässt </a:t>
            </a:r>
            <a:r>
              <a:rPr lang="de-DE" b="1" dirty="0" smtClean="0"/>
              <a:t>sich nicht durch historische Ölpreise vorhersagen </a:t>
            </a:r>
            <a:endParaRPr lang="de-DE" b="1" dirty="0"/>
          </a:p>
        </p:txBody>
      </p:sp>
      <p:sp>
        <p:nvSpPr>
          <p:cNvPr id="16" name="Rechteck 15"/>
          <p:cNvSpPr/>
          <p:nvPr/>
        </p:nvSpPr>
        <p:spPr>
          <a:xfrm>
            <a:off x="4812097" y="-189982"/>
            <a:ext cx="3072781" cy="1981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endParaRPr lang="de-DE" sz="1200" dirty="0">
              <a:solidFill>
                <a:schemeClr val="tx1"/>
              </a:solidFill>
            </a:endParaRPr>
          </a:p>
        </p:txBody>
      </p:sp>
      <p:grpSp>
        <p:nvGrpSpPr>
          <p:cNvPr id="22" name="Gruppieren 21"/>
          <p:cNvGrpSpPr/>
          <p:nvPr/>
        </p:nvGrpSpPr>
        <p:grpSpPr>
          <a:xfrm>
            <a:off x="2595524" y="2258761"/>
            <a:ext cx="3278232" cy="3048149"/>
            <a:chOff x="1281222" y="2265147"/>
            <a:chExt cx="2417881" cy="3048149"/>
          </a:xfrm>
        </p:grpSpPr>
        <p:sp>
          <p:nvSpPr>
            <p:cNvPr id="14" name="Flussdiagramm: Manuelle Verarbeitung 13"/>
            <p:cNvSpPr/>
            <p:nvPr/>
          </p:nvSpPr>
          <p:spPr>
            <a:xfrm>
              <a:off x="1281223" y="2265147"/>
              <a:ext cx="2417880" cy="145714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Wie viele Zeiteinheiten dauert es bis das Rohöl BRENT tatsächlich als Benzin in der Tankstelle in Deutschland ist? </a:t>
              </a:r>
              <a:endParaRPr lang="de-DE" sz="1400" dirty="0"/>
            </a:p>
          </p:txBody>
        </p:sp>
        <p:sp>
          <p:nvSpPr>
            <p:cNvPr id="17" name="Flussdiagramm: Prozess 16"/>
            <p:cNvSpPr/>
            <p:nvPr/>
          </p:nvSpPr>
          <p:spPr>
            <a:xfrm>
              <a:off x="1755813" y="3723421"/>
              <a:ext cx="1457833" cy="3412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error-correction</a:t>
              </a:r>
              <a:r>
                <a:rPr lang="de-DE" sz="1200" dirty="0" smtClean="0">
                  <a:solidFill>
                    <a:schemeClr val="tx1"/>
                  </a:solidFill>
                </a:rPr>
                <a:t> </a:t>
              </a:r>
              <a:r>
                <a:rPr lang="de-DE" sz="1200" dirty="0" err="1" smtClean="0">
                  <a:solidFill>
                    <a:schemeClr val="tx1"/>
                  </a:solidFill>
                </a:rPr>
                <a:t>based</a:t>
              </a:r>
              <a:r>
                <a:rPr lang="de-DE" sz="1200" dirty="0" smtClean="0">
                  <a:solidFill>
                    <a:schemeClr val="tx1"/>
                  </a:solidFill>
                </a:rPr>
                <a:t> </a:t>
              </a:r>
              <a:r>
                <a:rPr lang="de-DE" sz="1200" dirty="0" err="1" smtClean="0">
                  <a:solidFill>
                    <a:schemeClr val="tx1"/>
                  </a:solidFill>
                </a:rPr>
                <a:t>cointegration</a:t>
              </a:r>
              <a:r>
                <a:rPr lang="de-DE" sz="1200" dirty="0" smtClean="0">
                  <a:solidFill>
                    <a:schemeClr val="tx1"/>
                  </a:solidFill>
                </a:rPr>
                <a:t> </a:t>
              </a:r>
              <a:r>
                <a:rPr lang="de-DE" sz="1200" dirty="0" err="1" smtClean="0">
                  <a:solidFill>
                    <a:schemeClr val="tx1"/>
                  </a:solidFill>
                </a:rPr>
                <a:t>test</a:t>
              </a:r>
              <a:endParaRPr lang="de-DE" sz="1200" dirty="0"/>
            </a:p>
          </p:txBody>
        </p:sp>
        <p:sp>
          <p:nvSpPr>
            <p:cNvPr id="18" name="Textfeld 17"/>
            <p:cNvSpPr txBox="1"/>
            <p:nvPr/>
          </p:nvSpPr>
          <p:spPr>
            <a:xfrm>
              <a:off x="1281222" y="4086972"/>
              <a:ext cx="2364579" cy="1226324"/>
            </a:xfrm>
            <a:prstGeom prst="rect">
              <a:avLst/>
            </a:prstGeom>
            <a:noFill/>
            <a:ln>
              <a:solidFill>
                <a:schemeClr val="bg1">
                  <a:lumMod val="75000"/>
                </a:schemeClr>
              </a:solidFill>
            </a:ln>
          </p:spPr>
          <p:txBody>
            <a:bodyPr wrap="square" rtlCol="0" anchor="ctr">
              <a:noAutofit/>
            </a:bodyPr>
            <a:lstStyle/>
            <a:p>
              <a:pPr algn="ctr"/>
              <a:r>
                <a:rPr lang="de-DE" sz="1400" dirty="0" smtClean="0"/>
                <a:t>Die Zeitreihen von Öl und Benzin, stehen in einem Zusammenhang bei Betrachtung der Tagespreise (nicht stündlich) . Der gefundene Zeitverzug in DE 2014/2015 </a:t>
              </a:r>
              <a:r>
                <a:rPr lang="de-DE" sz="1400" dirty="0" smtClean="0"/>
                <a:t>von Rohölförderung zur Spiegelung im Benzinpreis beträgt ca. 6-8 Wochen</a:t>
              </a:r>
              <a:endParaRPr lang="de-DE" sz="1400" dirty="0"/>
            </a:p>
          </p:txBody>
        </p:sp>
      </p:grpSp>
      <p:grpSp>
        <p:nvGrpSpPr>
          <p:cNvPr id="21" name="Gruppieren 20"/>
          <p:cNvGrpSpPr/>
          <p:nvPr/>
        </p:nvGrpSpPr>
        <p:grpSpPr>
          <a:xfrm>
            <a:off x="7642508" y="2257532"/>
            <a:ext cx="3362413" cy="3041763"/>
            <a:chOff x="3985894" y="2267842"/>
            <a:chExt cx="2453423" cy="3039068"/>
          </a:xfrm>
        </p:grpSpPr>
        <p:sp>
          <p:nvSpPr>
            <p:cNvPr id="23" name="Flussdiagramm: Manuelle Verarbeitung 22"/>
            <p:cNvSpPr/>
            <p:nvPr/>
          </p:nvSpPr>
          <p:spPr>
            <a:xfrm>
              <a:off x="3997692" y="2267842"/>
              <a:ext cx="2369996" cy="145714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r>
                <a:rPr lang="de-DE" sz="1400" dirty="0"/>
                <a:t>Kann man anhand historischer Benzinpreisänderungen Muster in kommenden </a:t>
              </a:r>
              <a:r>
                <a:rPr lang="de-DE" sz="1400" dirty="0" smtClean="0"/>
                <a:t>Benzinpreisen </a:t>
              </a:r>
              <a:r>
                <a:rPr lang="de-DE" sz="1400" dirty="0"/>
                <a:t>vorhersagen?</a:t>
              </a:r>
            </a:p>
          </p:txBody>
        </p:sp>
        <p:sp>
          <p:nvSpPr>
            <p:cNvPr id="26" name="Flussdiagramm: Prozess 25"/>
            <p:cNvSpPr/>
            <p:nvPr/>
          </p:nvSpPr>
          <p:spPr>
            <a:xfrm>
              <a:off x="4460485" y="3724381"/>
              <a:ext cx="1425432" cy="3412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General Linear Modell</a:t>
              </a:r>
              <a:endParaRPr lang="de-DE" sz="1200" dirty="0"/>
            </a:p>
          </p:txBody>
        </p:sp>
        <p:sp>
          <p:nvSpPr>
            <p:cNvPr id="27" name="Textfeld 26"/>
            <p:cNvSpPr txBox="1"/>
            <p:nvPr/>
          </p:nvSpPr>
          <p:spPr>
            <a:xfrm>
              <a:off x="3985894" y="4071808"/>
              <a:ext cx="2453423" cy="1235102"/>
            </a:xfrm>
            <a:prstGeom prst="rect">
              <a:avLst/>
            </a:prstGeom>
            <a:noFill/>
            <a:ln>
              <a:solidFill>
                <a:schemeClr val="bg1">
                  <a:lumMod val="75000"/>
                </a:schemeClr>
              </a:solidFill>
            </a:ln>
          </p:spPr>
          <p:txBody>
            <a:bodyPr wrap="square" rtlCol="0" anchor="ctr">
              <a:noAutofit/>
            </a:bodyPr>
            <a:lstStyle/>
            <a:p>
              <a:pPr algn="ctr"/>
              <a:r>
                <a:rPr lang="de-DE" sz="1400" dirty="0" smtClean="0"/>
                <a:t>Der Trend in Benzinpreisen </a:t>
              </a:r>
              <a:r>
                <a:rPr lang="de-DE" sz="1400" dirty="0" smtClean="0"/>
                <a:t>konnte </a:t>
              </a:r>
              <a:r>
                <a:rPr lang="de-DE" sz="1400" dirty="0" smtClean="0"/>
                <a:t>anhand historischer Benzinpreisdaten </a:t>
              </a:r>
              <a:r>
                <a:rPr lang="de-DE" sz="1400" dirty="0" smtClean="0"/>
                <a:t>mit einer </a:t>
              </a:r>
              <a:r>
                <a:rPr lang="de-DE" sz="1400" dirty="0" err="1" smtClean="0"/>
                <a:t>Accuracy</a:t>
              </a:r>
              <a:r>
                <a:rPr lang="de-DE" sz="1400" dirty="0" smtClean="0"/>
                <a:t> von 0,7 abgeschätzt </a:t>
              </a:r>
              <a:r>
                <a:rPr lang="de-DE" sz="1400" dirty="0" smtClean="0"/>
                <a:t>werden. </a:t>
              </a:r>
              <a:r>
                <a:rPr lang="de-DE" sz="1400" dirty="0"/>
                <a:t>Preisänderungen bei Benzin sind abhängig von der Tankstellenlage- und </a:t>
              </a:r>
              <a:r>
                <a:rPr lang="de-DE" sz="1400" dirty="0" smtClean="0"/>
                <a:t>Marke</a:t>
              </a:r>
              <a:endParaRPr lang="de-DE" sz="1400" dirty="0"/>
            </a:p>
          </p:txBody>
        </p:sp>
      </p:grpSp>
      <p:sp>
        <p:nvSpPr>
          <p:cNvPr id="19" name="Textfeld 18"/>
          <p:cNvSpPr txBox="1"/>
          <p:nvPr/>
        </p:nvSpPr>
        <p:spPr>
          <a:xfrm>
            <a:off x="436713" y="2912479"/>
            <a:ext cx="659155" cy="307777"/>
          </a:xfrm>
          <a:prstGeom prst="rect">
            <a:avLst/>
          </a:prstGeom>
          <a:noFill/>
        </p:spPr>
        <p:txBody>
          <a:bodyPr wrap="none" rtlCol="0">
            <a:spAutoFit/>
          </a:bodyPr>
          <a:lstStyle/>
          <a:p>
            <a:r>
              <a:rPr lang="de-DE" sz="1400" b="1" dirty="0" smtClean="0"/>
              <a:t>Studie</a:t>
            </a:r>
            <a:endParaRPr lang="de-DE" sz="1400" b="1" dirty="0"/>
          </a:p>
        </p:txBody>
      </p:sp>
      <p:sp>
        <p:nvSpPr>
          <p:cNvPr id="36" name="Textfeld 35"/>
          <p:cNvSpPr txBox="1"/>
          <p:nvPr/>
        </p:nvSpPr>
        <p:spPr>
          <a:xfrm>
            <a:off x="416818" y="3718907"/>
            <a:ext cx="713657" cy="307777"/>
          </a:xfrm>
          <a:prstGeom prst="rect">
            <a:avLst/>
          </a:prstGeom>
          <a:noFill/>
        </p:spPr>
        <p:txBody>
          <a:bodyPr wrap="none" rtlCol="0">
            <a:spAutoFit/>
          </a:bodyPr>
          <a:lstStyle/>
          <a:p>
            <a:r>
              <a:rPr lang="de-DE" sz="1400" b="1" dirty="0" smtClean="0"/>
              <a:t>Modell</a:t>
            </a:r>
            <a:endParaRPr lang="de-DE" sz="1400" b="1" dirty="0"/>
          </a:p>
        </p:txBody>
      </p:sp>
      <p:sp>
        <p:nvSpPr>
          <p:cNvPr id="37" name="Textfeld 36"/>
          <p:cNvSpPr txBox="1"/>
          <p:nvPr/>
        </p:nvSpPr>
        <p:spPr>
          <a:xfrm>
            <a:off x="416818" y="4580728"/>
            <a:ext cx="817019" cy="307777"/>
          </a:xfrm>
          <a:prstGeom prst="rect">
            <a:avLst/>
          </a:prstGeom>
          <a:noFill/>
        </p:spPr>
        <p:txBody>
          <a:bodyPr wrap="none" rtlCol="0">
            <a:spAutoFit/>
          </a:bodyPr>
          <a:lstStyle/>
          <a:p>
            <a:r>
              <a:rPr lang="de-DE" sz="1400" b="1" dirty="0" smtClean="0"/>
              <a:t>Ergebnis</a:t>
            </a:r>
          </a:p>
        </p:txBody>
      </p:sp>
    </p:spTree>
    <p:extLst>
      <p:ext uri="{BB962C8B-B14F-4D97-AF65-F5344CB8AC3E}">
        <p14:creationId xmlns:p14="http://schemas.microsoft.com/office/powerpoint/2010/main" val="414340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095276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6"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28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385620" y="288163"/>
            <a:ext cx="10515600" cy="1325563"/>
          </a:xfrm>
        </p:spPr>
        <p:txBody>
          <a:bodyPr>
            <a:normAutofit/>
          </a:bodyPr>
          <a:lstStyle/>
          <a:p>
            <a:r>
              <a:rPr lang="de-DE" sz="2800" dirty="0" smtClean="0">
                <a:latin typeface="Arial" panose="020B0604020202020204" pitchFamily="34" charset="0"/>
                <a:cs typeface="Arial" panose="020B0604020202020204" pitchFamily="34" charset="0"/>
              </a:rPr>
              <a:t>Welche Aspekte der Domain Analyse sollten in den Daten berücksichtigt </a:t>
            </a:r>
            <a:r>
              <a:rPr lang="de-DE" sz="2800" dirty="0" smtClean="0">
                <a:latin typeface="Arial" panose="020B0604020202020204" pitchFamily="34" charset="0"/>
                <a:cs typeface="Arial" panose="020B0604020202020204" pitchFamily="34" charset="0"/>
              </a:rPr>
              <a:t>werden: </a:t>
            </a:r>
            <a:endParaRPr lang="de-DE" sz="2800" dirty="0">
              <a:latin typeface="Arial" panose="020B0604020202020204" pitchFamily="34" charset="0"/>
              <a:cs typeface="Arial" panose="020B0604020202020204" pitchFamily="34" charset="0"/>
            </a:endParaRPr>
          </a:p>
        </p:txBody>
      </p:sp>
      <p:sp>
        <p:nvSpPr>
          <p:cNvPr id="11" name="Inhaltsplatzhalter 10"/>
          <p:cNvSpPr>
            <a:spLocks noGrp="1"/>
          </p:cNvSpPr>
          <p:nvPr>
            <p:ph idx="1"/>
          </p:nvPr>
        </p:nvSpPr>
        <p:spPr/>
        <p:txBody>
          <a:bodyPr>
            <a:normAutofit lnSpcReduction="10000"/>
          </a:bodyPr>
          <a:lstStyle/>
          <a:p>
            <a:pPr>
              <a:buFont typeface="Wingdings" panose="05000000000000000000" pitchFamily="2" charset="2"/>
              <a:buChar char="Ø"/>
            </a:pPr>
            <a:r>
              <a:rPr lang="de-DE" sz="2400" dirty="0" smtClean="0"/>
              <a:t>Es sollten die Ölpreise URALS und BRENT für die Benzinpreisentwicklung im deutschen Markt in Betracht gezogen werden. </a:t>
            </a:r>
          </a:p>
          <a:p>
            <a:pPr>
              <a:buFont typeface="Wingdings" panose="05000000000000000000" pitchFamily="2" charset="2"/>
              <a:buChar char="Ø"/>
            </a:pPr>
            <a:endParaRPr lang="de-DE" sz="2400" dirty="0"/>
          </a:p>
          <a:p>
            <a:pPr>
              <a:buFont typeface="Wingdings" panose="05000000000000000000" pitchFamily="2" charset="2"/>
              <a:buChar char="Ø"/>
            </a:pPr>
            <a:r>
              <a:rPr lang="de-DE" sz="2400" dirty="0" smtClean="0"/>
              <a:t>Auf Basis der bisher getätigten Arbeiten, wird empfohlen eine Time Series Analyse </a:t>
            </a:r>
            <a:r>
              <a:rPr lang="de-DE" sz="2400" dirty="0" smtClean="0"/>
              <a:t>vorzunehmen und mit den Tagesdurchschnittswerten zu arbeiten</a:t>
            </a:r>
            <a:endParaRPr lang="de-DE" sz="2400" dirty="0" smtClean="0"/>
          </a:p>
          <a:p>
            <a:pPr>
              <a:buFont typeface="Wingdings" panose="05000000000000000000" pitchFamily="2" charset="2"/>
              <a:buChar char="Ø"/>
            </a:pPr>
            <a:endParaRPr lang="de-DE" sz="2400" dirty="0"/>
          </a:p>
          <a:p>
            <a:pPr>
              <a:buFont typeface="Wingdings" panose="05000000000000000000" pitchFamily="2" charset="2"/>
              <a:buChar char="Ø"/>
            </a:pPr>
            <a:r>
              <a:rPr lang="de-DE" sz="2400" dirty="0" smtClean="0"/>
              <a:t>Diesel, E5, und E10 können gleichwertig in die Analyse einfließen, da alle aus der gleichen Rohöllieferung gewonnen werden.</a:t>
            </a:r>
          </a:p>
          <a:p>
            <a:pPr>
              <a:buFont typeface="Wingdings" panose="05000000000000000000" pitchFamily="2" charset="2"/>
              <a:buChar char="Ø"/>
            </a:pPr>
            <a:endParaRPr lang="de-DE" sz="2400" dirty="0"/>
          </a:p>
          <a:p>
            <a:pPr>
              <a:buFont typeface="Wingdings" panose="05000000000000000000" pitchFamily="2" charset="2"/>
              <a:buChar char="Ø"/>
            </a:pPr>
            <a:r>
              <a:rPr lang="de-DE" sz="2400" dirty="0" smtClean="0"/>
              <a:t>Es wird empfohlen in der Analyse zwischen allen Tankstellen sowie einer Tankstelle zu unterscheiden. </a:t>
            </a:r>
            <a:endParaRPr lang="de-DE" sz="2400" dirty="0"/>
          </a:p>
        </p:txBody>
      </p:sp>
      <p:sp>
        <p:nvSpPr>
          <p:cNvPr id="3" name="Fußzeilenplatzhalter 2"/>
          <p:cNvSpPr>
            <a:spLocks noGrp="1"/>
          </p:cNvSpPr>
          <p:nvPr>
            <p:ph type="ftr" sz="quarter" idx="11"/>
          </p:nvPr>
        </p:nvSpPr>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5</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Domain Exploration</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6086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376336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70" name="think-cell Folie" r:id="rId4" imgW="395" imgH="394" progId="TCLayout.ActiveDocument.1">
                  <p:embed/>
                </p:oleObj>
              </mc:Choice>
              <mc:Fallback>
                <p:oleObj name="think-cell Folie" r:id="rId4" imgW="395" imgH="394"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Marc</a:t>
            </a:r>
            <a:endParaRPr lang="de-DE" sz="36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6</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Exploration</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988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59" name="think-cell Folie" r:id="rId4" imgW="395" imgH="394" progId="TCLayout.ActiveDocument.1">
                  <p:embed/>
                </p:oleObj>
              </mc:Choice>
              <mc:Fallback>
                <p:oleObj name="think-cell Folie" r:id="rId4" imgW="395" imgH="394" progId="TCLayout.ActiveDocument.1">
                  <p:embed/>
                  <p:pic>
                    <p:nvPicPr>
                      <p:cNvPr id="5" name="Objek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Agenda</a:t>
            </a:r>
            <a:endParaRPr lang="de-DE" sz="3600" dirty="0">
              <a:latin typeface="Arial" panose="020B0604020202020204" pitchFamily="34" charset="0"/>
              <a:cs typeface="Arial" panose="020B0604020202020204" pitchFamily="34" charset="0"/>
            </a:endParaRPr>
          </a:p>
        </p:txBody>
      </p:sp>
      <p:sp>
        <p:nvSpPr>
          <p:cNvPr id="12" name="Inhaltsplatzhalter 11"/>
          <p:cNvSpPr>
            <a:spLocks noGrp="1"/>
          </p:cNvSpPr>
          <p:nvPr>
            <p:ph idx="1"/>
          </p:nvPr>
        </p:nvSpPr>
        <p:spPr/>
        <p:txBody>
          <a:bodyPr/>
          <a:lstStyle/>
          <a:p>
            <a:pPr>
              <a:buFont typeface="Wingdings" panose="05000000000000000000" pitchFamily="2" charset="2"/>
              <a:buChar char="Ø"/>
            </a:pPr>
            <a:r>
              <a:rPr lang="de-DE" u="sng" dirty="0" smtClean="0"/>
              <a:t>Exploration</a:t>
            </a:r>
            <a:r>
              <a:rPr lang="de-DE" dirty="0" smtClean="0"/>
              <a:t> </a:t>
            </a:r>
          </a:p>
          <a:p>
            <a:pPr lvl="1">
              <a:buFont typeface="Wingdings" panose="05000000000000000000" pitchFamily="2" charset="2"/>
              <a:buChar char="Ø"/>
            </a:pPr>
            <a:r>
              <a:rPr lang="de-DE" dirty="0" smtClean="0"/>
              <a:t>Domain Exploration  - Tammy Heim</a:t>
            </a:r>
          </a:p>
          <a:p>
            <a:pPr lvl="1">
              <a:buFont typeface="Wingdings" panose="05000000000000000000" pitchFamily="2" charset="2"/>
              <a:buChar char="Ø"/>
            </a:pPr>
            <a:r>
              <a:rPr lang="de-DE" dirty="0" smtClean="0"/>
              <a:t>Data Exploration – Marc Friz</a:t>
            </a:r>
          </a:p>
          <a:p>
            <a:pPr>
              <a:buFont typeface="Wingdings" panose="05000000000000000000" pitchFamily="2" charset="2"/>
              <a:buChar char="Ø"/>
            </a:pPr>
            <a:r>
              <a:rPr lang="de-DE" u="sng" dirty="0" smtClean="0"/>
              <a:t>Implementation</a:t>
            </a:r>
          </a:p>
          <a:p>
            <a:pPr lvl="1">
              <a:buFont typeface="Wingdings" panose="05000000000000000000" pitchFamily="2" charset="2"/>
              <a:buChar char="Ø"/>
            </a:pPr>
            <a:r>
              <a:rPr lang="de-DE" dirty="0" smtClean="0"/>
              <a:t>Data </a:t>
            </a:r>
            <a:r>
              <a:rPr lang="de-DE" dirty="0" err="1" smtClean="0"/>
              <a:t>Preparation</a:t>
            </a:r>
            <a:r>
              <a:rPr lang="de-DE" dirty="0"/>
              <a:t> </a:t>
            </a:r>
            <a:r>
              <a:rPr lang="de-DE" dirty="0" smtClean="0"/>
              <a:t>– Tammy Heim</a:t>
            </a:r>
          </a:p>
          <a:p>
            <a:pPr lvl="1">
              <a:buFont typeface="Wingdings" panose="05000000000000000000" pitchFamily="2" charset="2"/>
              <a:buChar char="Ø"/>
            </a:pPr>
            <a:r>
              <a:rPr lang="de-DE" dirty="0" err="1" smtClean="0"/>
              <a:t>Modelling</a:t>
            </a:r>
            <a:r>
              <a:rPr lang="de-DE" dirty="0"/>
              <a:t> </a:t>
            </a:r>
            <a:r>
              <a:rPr lang="de-DE" dirty="0" smtClean="0"/>
              <a:t>– Marc Friz</a:t>
            </a:r>
          </a:p>
          <a:p>
            <a:pPr>
              <a:buFont typeface="Wingdings" panose="05000000000000000000" pitchFamily="2" charset="2"/>
              <a:buChar char="Ø"/>
            </a:pPr>
            <a:r>
              <a:rPr lang="de-DE" dirty="0" smtClean="0"/>
              <a:t>Analysis</a:t>
            </a:r>
          </a:p>
          <a:p>
            <a:pPr lvl="1">
              <a:buFont typeface="Wingdings" panose="05000000000000000000" pitchFamily="2" charset="2"/>
              <a:buChar char="Ø"/>
            </a:pPr>
            <a:r>
              <a:rPr lang="de-DE" dirty="0" smtClean="0"/>
              <a:t>Model </a:t>
            </a:r>
            <a:r>
              <a:rPr lang="de-DE" dirty="0"/>
              <a:t>E</a:t>
            </a:r>
            <a:r>
              <a:rPr lang="de-DE" dirty="0" smtClean="0"/>
              <a:t>valuation – Marc Friz</a:t>
            </a:r>
          </a:p>
          <a:p>
            <a:pPr lvl="1">
              <a:buFont typeface="Wingdings" panose="05000000000000000000" pitchFamily="2" charset="2"/>
              <a:buChar char="Ø"/>
            </a:pPr>
            <a:r>
              <a:rPr lang="de-DE" dirty="0" err="1" smtClean="0"/>
              <a:t>Results</a:t>
            </a:r>
            <a:r>
              <a:rPr lang="de-DE" dirty="0" smtClean="0"/>
              <a:t> </a:t>
            </a:r>
            <a:r>
              <a:rPr lang="de-DE" dirty="0" err="1" smtClean="0"/>
              <a:t>presentation</a:t>
            </a:r>
            <a:r>
              <a:rPr lang="de-DE" dirty="0" smtClean="0"/>
              <a:t> </a:t>
            </a:r>
            <a:r>
              <a:rPr lang="de-DE" dirty="0" err="1" smtClean="0"/>
              <a:t>and</a:t>
            </a:r>
            <a:r>
              <a:rPr lang="de-DE" dirty="0" smtClean="0"/>
              <a:t> </a:t>
            </a:r>
            <a:r>
              <a:rPr lang="de-DE" dirty="0" err="1" smtClean="0"/>
              <a:t>interpretation</a:t>
            </a:r>
            <a:r>
              <a:rPr lang="de-DE" dirty="0" smtClean="0"/>
              <a:t> – Tammy Heim</a:t>
            </a:r>
            <a:endParaRPr lang="de-DE" dirty="0"/>
          </a:p>
        </p:txBody>
      </p:sp>
      <p:sp>
        <p:nvSpPr>
          <p:cNvPr id="3" name="Fußzeilenplatzhalter 2"/>
          <p:cNvSpPr>
            <a:spLocks noGrp="1"/>
          </p:cNvSpPr>
          <p:nvPr>
            <p:ph type="ftr" sz="quarter" idx="11"/>
          </p:nvPr>
        </p:nvSpPr>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7</a:t>
            </a:fld>
            <a:endParaRPr lang="de-DE" noProof="0" dirty="0"/>
          </a:p>
        </p:txBody>
      </p:sp>
    </p:spTree>
    <p:extLst>
      <p:ext uri="{BB962C8B-B14F-4D97-AF65-F5344CB8AC3E}">
        <p14:creationId xmlns:p14="http://schemas.microsoft.com/office/powerpoint/2010/main" val="60891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2">
                                            <p:txEl>
                                              <p:pRg st="3" end="3"/>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12">
                                            <p:txEl>
                                              <p:pRg st="4" end="4"/>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12">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625386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84"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36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normAutofit/>
          </a:bodyPr>
          <a:lstStyle/>
          <a:p>
            <a:r>
              <a:rPr lang="de-DE" sz="3600" dirty="0" smtClean="0">
                <a:latin typeface="Arial" panose="020B0604020202020204" pitchFamily="34" charset="0"/>
                <a:cs typeface="Arial" panose="020B0604020202020204" pitchFamily="34" charset="0"/>
              </a:rPr>
              <a:t>Data </a:t>
            </a:r>
            <a:r>
              <a:rPr lang="de-DE" sz="3600" dirty="0" err="1" smtClean="0">
                <a:latin typeface="Arial" panose="020B0604020202020204" pitchFamily="34" charset="0"/>
                <a:cs typeface="Arial" panose="020B0604020202020204" pitchFamily="34" charset="0"/>
              </a:rPr>
              <a:t>Preparation</a:t>
            </a:r>
            <a:r>
              <a:rPr lang="de-DE" sz="3600" dirty="0">
                <a:latin typeface="Arial" panose="020B0604020202020204" pitchFamily="34" charset="0"/>
                <a:cs typeface="Arial" panose="020B0604020202020204" pitchFamily="34" charset="0"/>
              </a:rPr>
              <a:t> </a:t>
            </a:r>
            <a:r>
              <a:rPr lang="de-DE" sz="3600" dirty="0" smtClean="0">
                <a:latin typeface="Arial" panose="020B0604020202020204" pitchFamily="34" charset="0"/>
                <a:cs typeface="Arial" panose="020B0604020202020204" pitchFamily="34" charset="0"/>
              </a:rPr>
              <a:t>– welche Schritte waren durchzuführen?</a:t>
            </a:r>
            <a:endParaRPr lang="de-DE" sz="3600" dirty="0">
              <a:latin typeface="Arial" panose="020B0604020202020204" pitchFamily="34" charset="0"/>
              <a:cs typeface="Arial" panose="020B0604020202020204" pitchFamily="34" charset="0"/>
            </a:endParaRPr>
          </a:p>
        </p:txBody>
      </p:sp>
      <p:sp>
        <p:nvSpPr>
          <p:cNvPr id="8" name="Inhaltsplatzhalter 7"/>
          <p:cNvSpPr>
            <a:spLocks noGrp="1"/>
          </p:cNvSpPr>
          <p:nvPr>
            <p:ph idx="1"/>
          </p:nvPr>
        </p:nvSpPr>
        <p:spPr>
          <a:xfrm>
            <a:off x="838199" y="1825625"/>
            <a:ext cx="11141365" cy="4351338"/>
          </a:xfrm>
        </p:spPr>
        <p:txBody>
          <a:bodyPr>
            <a:normAutofit fontScale="92500" lnSpcReduction="10000"/>
          </a:bodyPr>
          <a:lstStyle/>
          <a:p>
            <a:pPr>
              <a:buFont typeface="Wingdings" panose="05000000000000000000" pitchFamily="2" charset="2"/>
              <a:buChar char="Ø"/>
            </a:pPr>
            <a:r>
              <a:rPr lang="de-DE" sz="2400" u="sng" dirty="0" smtClean="0"/>
              <a:t>Datensatz Benzinpreise</a:t>
            </a:r>
          </a:p>
          <a:p>
            <a:pPr marL="914400" lvl="1" indent="-457200">
              <a:buFont typeface="+mj-lt"/>
              <a:buAutoNum type="arabicPeriod"/>
            </a:pPr>
            <a:r>
              <a:rPr lang="de-DE" sz="2000" dirty="0" smtClean="0"/>
              <a:t>Auslesen der Einzel-</a:t>
            </a:r>
            <a:r>
              <a:rPr lang="de-DE" sz="2000" dirty="0" err="1" smtClean="0"/>
              <a:t>csv</a:t>
            </a:r>
            <a:r>
              <a:rPr lang="de-DE" sz="2000" dirty="0" smtClean="0"/>
              <a:t> </a:t>
            </a:r>
            <a:r>
              <a:rPr lang="de-DE" sz="2000" dirty="0" err="1"/>
              <a:t>FuelDaten</a:t>
            </a:r>
            <a:r>
              <a:rPr lang="de-DE" sz="2000" dirty="0" smtClean="0"/>
              <a:t> </a:t>
            </a:r>
            <a:r>
              <a:rPr lang="de-DE" sz="2000" dirty="0"/>
              <a:t>pro Tag </a:t>
            </a:r>
            <a:r>
              <a:rPr lang="de-DE" sz="2000" dirty="0" smtClean="0"/>
              <a:t>und </a:t>
            </a:r>
            <a:r>
              <a:rPr lang="de-DE" sz="2000" dirty="0"/>
              <a:t>Konsolidierung </a:t>
            </a:r>
            <a:r>
              <a:rPr lang="de-DE" sz="2000" dirty="0" smtClean="0"/>
              <a:t>zu </a:t>
            </a:r>
            <a:r>
              <a:rPr lang="de-DE" sz="2000" dirty="0"/>
              <a:t>einer </a:t>
            </a:r>
            <a:r>
              <a:rPr lang="de-DE" sz="2000" dirty="0" smtClean="0"/>
              <a:t>Monats-Datei. Clearing aller 0 Werte (Tankstellen= geschlossen oder Tankstellen= neu) </a:t>
            </a:r>
          </a:p>
          <a:p>
            <a:pPr marL="914400" lvl="1" indent="-457200">
              <a:buFont typeface="+mj-lt"/>
              <a:buAutoNum type="arabicPeriod"/>
            </a:pPr>
            <a:r>
              <a:rPr lang="de-DE" sz="2000" dirty="0" smtClean="0"/>
              <a:t>Ersetzen der 0-Werte von Tankstellen ohne Preisänderung durch die Preise des Vortags. </a:t>
            </a:r>
          </a:p>
          <a:p>
            <a:pPr marL="914400" lvl="1" indent="-457200">
              <a:buFont typeface="+mj-lt"/>
              <a:buAutoNum type="arabicPeriod"/>
            </a:pPr>
            <a:r>
              <a:rPr lang="de-DE" sz="2000" dirty="0" smtClean="0"/>
              <a:t>Erstellung korrekter Durchschnittswerte pro Tag und Konsolidierung von drei Einzelmonatsdateien in einer Quartals-Datei.</a:t>
            </a:r>
          </a:p>
          <a:p>
            <a:pPr lvl="1">
              <a:buFont typeface="Wingdings" panose="05000000000000000000" pitchFamily="2" charset="2"/>
              <a:buChar char="Ø"/>
            </a:pPr>
            <a:endParaRPr lang="de-DE" sz="2000" dirty="0" smtClean="0"/>
          </a:p>
          <a:p>
            <a:pPr>
              <a:buFont typeface="Wingdings" panose="05000000000000000000" pitchFamily="2" charset="2"/>
              <a:buChar char="Ø"/>
            </a:pPr>
            <a:r>
              <a:rPr lang="de-DE" sz="2400" u="sng" dirty="0" smtClean="0"/>
              <a:t>Datensatz Ölpreise Brent und Urals</a:t>
            </a:r>
          </a:p>
          <a:p>
            <a:pPr marL="914400" lvl="1" indent="-457200">
              <a:buFont typeface="+mj-lt"/>
              <a:buAutoNum type="arabicPeriod" startAt="4"/>
            </a:pPr>
            <a:r>
              <a:rPr lang="de-DE" sz="2000" dirty="0" smtClean="0"/>
              <a:t>Zusammenfügen der Öldateien (BRENT, WTI und URALS). Ersetzen aller nicht vorhandenen Werte durch Interpolierung</a:t>
            </a:r>
          </a:p>
          <a:p>
            <a:pPr lvl="1">
              <a:buFont typeface="Wingdings" panose="05000000000000000000" pitchFamily="2" charset="2"/>
              <a:buChar char="Ø"/>
            </a:pPr>
            <a:endParaRPr lang="de-DE" sz="2000" dirty="0"/>
          </a:p>
          <a:p>
            <a:pPr>
              <a:buFont typeface="Wingdings" panose="05000000000000000000" pitchFamily="2" charset="2"/>
              <a:buChar char="Ø"/>
            </a:pPr>
            <a:r>
              <a:rPr lang="de-DE" sz="2400" u="sng" dirty="0" smtClean="0"/>
              <a:t>Datensatz Benzin und Ölpreis</a:t>
            </a:r>
          </a:p>
          <a:p>
            <a:pPr marL="914400" lvl="1" indent="-457200">
              <a:buFont typeface="+mj-lt"/>
              <a:buAutoNum type="arabicPeriod" startAt="5"/>
            </a:pPr>
            <a:r>
              <a:rPr lang="de-DE" sz="2000" dirty="0" smtClean="0"/>
              <a:t>Zusammenfügen der „Durchschnitts-Ölpreise pro Tag“ &amp;„Durchschnitts-Benzin </a:t>
            </a:r>
            <a:r>
              <a:rPr lang="de-DE" sz="2000" dirty="0"/>
              <a:t>pro Tag“ </a:t>
            </a:r>
            <a:r>
              <a:rPr lang="de-DE" sz="2000" dirty="0" smtClean="0"/>
              <a:t>in einer Datei</a:t>
            </a:r>
          </a:p>
          <a:p>
            <a:pPr marL="914400" lvl="1" indent="-457200">
              <a:buFont typeface="+mj-lt"/>
              <a:buAutoNum type="arabicPeriod" startAt="5"/>
            </a:pPr>
            <a:r>
              <a:rPr lang="de-DE" sz="2000" dirty="0" smtClean="0"/>
              <a:t>Labeln der Benzinpreisentwicklung (höher=1 oder niedriger/gleich=0) im Vergleich zum vorherigen Tag</a:t>
            </a:r>
            <a:endParaRPr lang="de-DE" sz="2000" dirty="0"/>
          </a:p>
        </p:txBody>
      </p:sp>
      <p:sp>
        <p:nvSpPr>
          <p:cNvPr id="3" name="Fußzeilenplatzhalter 2"/>
          <p:cNvSpPr>
            <a:spLocks noGrp="1"/>
          </p:cNvSpPr>
          <p:nvPr>
            <p:ph type="ftr" sz="quarter" idx="11"/>
          </p:nvPr>
        </p:nvSpPr>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8</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946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79630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24" name="think-cell Folie" r:id="rId5" imgW="395" imgH="394" progId="TCLayout.ActiveDocument.1">
                  <p:embed/>
                </p:oleObj>
              </mc:Choice>
              <mc:Fallback>
                <p:oleObj name="think-cell Folie" r:id="rId5" imgW="395" imgH="394" progId="TCLayout.ActiveDocument.1">
                  <p:embed/>
                  <p:pic>
                    <p:nvPicPr>
                      <p:cNvPr id="5" name="Objek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e-DE" sz="32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a:xfrm>
            <a:off x="838199" y="-50512"/>
            <a:ext cx="11122891" cy="1325563"/>
          </a:xfrm>
        </p:spPr>
        <p:txBody>
          <a:bodyPr>
            <a:normAutofit/>
          </a:bodyPr>
          <a:lstStyle/>
          <a:p>
            <a:r>
              <a:rPr lang="de-DE" sz="3200" dirty="0" smtClean="0">
                <a:latin typeface="Arial" panose="020B0604020202020204" pitchFamily="34" charset="0"/>
                <a:cs typeface="Arial" panose="020B0604020202020204" pitchFamily="34" charset="0"/>
              </a:rPr>
              <a:t>Wie wurden die Schritte in </a:t>
            </a:r>
            <a:r>
              <a:rPr lang="de-DE" sz="3200" dirty="0" err="1" smtClean="0">
                <a:latin typeface="Arial" panose="020B0604020202020204" pitchFamily="34" charset="0"/>
                <a:cs typeface="Arial" panose="020B0604020202020204" pitchFamily="34" charset="0"/>
              </a:rPr>
              <a:t>RapidMiner</a:t>
            </a:r>
            <a:r>
              <a:rPr lang="de-DE" sz="3200" dirty="0" smtClean="0">
                <a:latin typeface="Arial" panose="020B0604020202020204" pitchFamily="34" charset="0"/>
                <a:cs typeface="Arial" panose="020B0604020202020204" pitchFamily="34" charset="0"/>
              </a:rPr>
              <a:t> durchgeführt?</a:t>
            </a:r>
            <a:endParaRPr lang="de-DE" sz="3200" dirty="0">
              <a:latin typeface="Arial" panose="020B0604020202020204" pitchFamily="34" charset="0"/>
              <a:cs typeface="Arial" panose="020B0604020202020204" pitchFamily="34" charset="0"/>
            </a:endParaRPr>
          </a:p>
        </p:txBody>
      </p:sp>
      <p:sp>
        <p:nvSpPr>
          <p:cNvPr id="3" name="Fußzeilenplatzhalter 2"/>
          <p:cNvSpPr>
            <a:spLocks noGrp="1"/>
          </p:cNvSpPr>
          <p:nvPr>
            <p:ph type="ftr" sz="quarter" idx="11"/>
          </p:nvPr>
        </p:nvSpPr>
        <p:spPr>
          <a:xfrm>
            <a:off x="2917968" y="6364359"/>
            <a:ext cx="6356063" cy="365125"/>
          </a:xfrm>
        </p:spPr>
        <p:txBody>
          <a:bodyPr/>
          <a:lstStyle/>
          <a:p>
            <a:r>
              <a:rPr lang="de-DE" noProof="0" dirty="0" smtClean="0"/>
              <a:t>Tanke ich heute oder tanke ich morgen? | </a:t>
            </a:r>
            <a:r>
              <a:rPr lang="de-DE" noProof="0" dirty="0" err="1" smtClean="0"/>
              <a:t>Introduction</a:t>
            </a:r>
            <a:r>
              <a:rPr lang="de-DE" noProof="0" dirty="0" smtClean="0"/>
              <a:t> </a:t>
            </a:r>
            <a:r>
              <a:rPr lang="de-DE" noProof="0" dirty="0" err="1" smtClean="0"/>
              <a:t>into</a:t>
            </a:r>
            <a:r>
              <a:rPr lang="de-DE" noProof="0" dirty="0" smtClean="0"/>
              <a:t> Data Science | 02.07.2020</a:t>
            </a:r>
            <a:endParaRPr lang="de-DE" noProof="0" dirty="0"/>
          </a:p>
        </p:txBody>
      </p:sp>
      <p:sp>
        <p:nvSpPr>
          <p:cNvPr id="4" name="Foliennummernplatzhalter 3"/>
          <p:cNvSpPr>
            <a:spLocks noGrp="1"/>
          </p:cNvSpPr>
          <p:nvPr>
            <p:ph type="sldNum" sz="quarter" idx="12"/>
          </p:nvPr>
        </p:nvSpPr>
        <p:spPr/>
        <p:txBody>
          <a:bodyPr/>
          <a:lstStyle/>
          <a:p>
            <a:fld id="{AD1D1349-391B-44DC-865F-5996B3E40F26}" type="slidenum">
              <a:rPr lang="de-DE" noProof="0" smtClean="0"/>
              <a:pPr/>
              <a:t>9</a:t>
            </a:fld>
            <a:endParaRPr lang="de-DE" noProof="0" dirty="0"/>
          </a:p>
        </p:txBody>
      </p:sp>
      <p:sp>
        <p:nvSpPr>
          <p:cNvPr id="6" name="Textfeld 5"/>
          <p:cNvSpPr txBox="1"/>
          <p:nvPr/>
        </p:nvSpPr>
        <p:spPr>
          <a:xfrm>
            <a:off x="10671933" y="11164"/>
            <a:ext cx="1520067" cy="276999"/>
          </a:xfrm>
          <a:prstGeom prst="rect">
            <a:avLst/>
          </a:prstGeom>
          <a:noFill/>
        </p:spPr>
        <p:txBody>
          <a:bodyPr wrap="square" rtlCol="0">
            <a:spAutoFit/>
          </a:bodyPr>
          <a:lstStyle/>
          <a:p>
            <a:r>
              <a:rPr lang="de-DE" sz="1200" dirty="0" smtClean="0">
                <a:latin typeface="Arial" panose="020B0604020202020204" pitchFamily="34" charset="0"/>
                <a:cs typeface="Arial" panose="020B0604020202020204" pitchFamily="34" charset="0"/>
              </a:rPr>
              <a:t>Data </a:t>
            </a:r>
            <a:r>
              <a:rPr lang="de-DE" sz="1200" dirty="0" err="1" smtClean="0">
                <a:latin typeface="Arial" panose="020B0604020202020204" pitchFamily="34" charset="0"/>
                <a:cs typeface="Arial" panose="020B0604020202020204" pitchFamily="34" charset="0"/>
              </a:rPr>
              <a:t>Preparation</a:t>
            </a:r>
            <a:endParaRPr lang="de-DE" sz="1200" dirty="0">
              <a:latin typeface="Arial" panose="020B0604020202020204" pitchFamily="34" charset="0"/>
              <a:cs typeface="Arial" panose="020B0604020202020204" pitchFamily="34" charset="0"/>
            </a:endParaRPr>
          </a:p>
        </p:txBody>
      </p:sp>
      <p:sp>
        <p:nvSpPr>
          <p:cNvPr id="18" name="Textfeld 17"/>
          <p:cNvSpPr txBox="1"/>
          <p:nvPr/>
        </p:nvSpPr>
        <p:spPr>
          <a:xfrm>
            <a:off x="525600" y="1484158"/>
            <a:ext cx="6891200" cy="305250"/>
          </a:xfrm>
          <a:prstGeom prst="rect">
            <a:avLst/>
          </a:prstGeom>
          <a:solidFill>
            <a:schemeClr val="accent1">
              <a:lumMod val="50000"/>
            </a:schemeClr>
          </a:solidFill>
        </p:spPr>
        <p:txBody>
          <a:bodyPr wrap="square" rtlCol="0" anchor="ctr">
            <a:noAutofit/>
          </a:bodyPr>
          <a:lstStyle>
            <a:defPPr>
              <a:defRPr lang="de-DE"/>
            </a:defPPr>
            <a:lvl1pPr>
              <a:defRPr>
                <a:solidFill>
                  <a:schemeClr val="bg1"/>
                </a:solidFill>
              </a:defRPr>
            </a:lvl1pPr>
          </a:lstStyle>
          <a:p>
            <a:r>
              <a:rPr lang="de-DE" sz="1400" dirty="0" smtClean="0">
                <a:effectLst>
                  <a:outerShdw blurRad="38100" dist="38100" dir="2700000" algn="tl">
                    <a:srgbClr val="000000">
                      <a:alpha val="43137"/>
                    </a:srgbClr>
                  </a:outerShdw>
                </a:effectLst>
              </a:rPr>
              <a:t>1&amp;2: Aufbereitung der Benzindaten pro Monat</a:t>
            </a:r>
            <a:endParaRPr lang="de-DE" sz="1400" dirty="0">
              <a:effectLst>
                <a:outerShdw blurRad="38100" dist="38100" dir="2700000" algn="tl">
                  <a:srgbClr val="000000">
                    <a:alpha val="43137"/>
                  </a:srgbClr>
                </a:outerShdw>
              </a:effectLst>
            </a:endParaRPr>
          </a:p>
        </p:txBody>
      </p:sp>
      <p:pic>
        <p:nvPicPr>
          <p:cNvPr id="8" name="Grafik 7"/>
          <p:cNvPicPr>
            <a:picLocks noChangeAspect="1"/>
          </p:cNvPicPr>
          <p:nvPr/>
        </p:nvPicPr>
        <p:blipFill rotWithShape="1">
          <a:blip r:embed="rId7">
            <a:extLst>
              <a:ext uri="{28A0092B-C50C-407E-A947-70E740481C1C}">
                <a14:useLocalDpi xmlns:a14="http://schemas.microsoft.com/office/drawing/2010/main" val="0"/>
              </a:ext>
            </a:extLst>
          </a:blip>
          <a:srcRect r="27306"/>
          <a:stretch/>
        </p:blipFill>
        <p:spPr>
          <a:xfrm>
            <a:off x="451709" y="1883138"/>
            <a:ext cx="6216945" cy="4257531"/>
          </a:xfrm>
          <a:prstGeom prst="rect">
            <a:avLst/>
          </a:prstGeom>
        </p:spPr>
      </p:pic>
      <p:sp>
        <p:nvSpPr>
          <p:cNvPr id="9" name="Abgerundete rechteckige Legende 8"/>
          <p:cNvSpPr/>
          <p:nvPr/>
        </p:nvSpPr>
        <p:spPr>
          <a:xfrm>
            <a:off x="6073320" y="2018874"/>
            <a:ext cx="2227072" cy="673629"/>
          </a:xfrm>
          <a:prstGeom prst="wedgeRoundRectCallout">
            <a:avLst>
              <a:gd name="adj1" fmla="val -96391"/>
              <a:gd name="adj2" fmla="val 78732"/>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smtClean="0"/>
              <a:t>Rausfiltern der geschlossenen Tankstellen und der 0 Werte der neu geöffneten </a:t>
            </a:r>
            <a:r>
              <a:rPr lang="de-DE" sz="1200" dirty="0"/>
              <a:t>T</a:t>
            </a:r>
            <a:r>
              <a:rPr lang="de-DE" sz="1200" dirty="0" smtClean="0"/>
              <a:t>ankstellen</a:t>
            </a:r>
            <a:endParaRPr lang="de-DE" sz="1200" dirty="0"/>
          </a:p>
        </p:txBody>
      </p:sp>
      <p:sp>
        <p:nvSpPr>
          <p:cNvPr id="20" name="Abgerundete rechteckige Legende 19"/>
          <p:cNvSpPr/>
          <p:nvPr/>
        </p:nvSpPr>
        <p:spPr>
          <a:xfrm>
            <a:off x="6073320" y="3482965"/>
            <a:ext cx="2227072" cy="644388"/>
          </a:xfrm>
          <a:prstGeom prst="wedgeRoundRectCallout">
            <a:avLst>
              <a:gd name="adj1" fmla="val -96352"/>
              <a:gd name="adj2" fmla="val -30270"/>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200" dirty="0" smtClean="0"/>
              <a:t>Ordnen der Datenstempel in der richtigen Reihenfolge um die richtigen Werte zu ersetzen</a:t>
            </a:r>
            <a:endParaRPr lang="de-DE" sz="1200" dirty="0"/>
          </a:p>
        </p:txBody>
      </p:sp>
      <p:sp>
        <p:nvSpPr>
          <p:cNvPr id="23" name="Abgerundete rechteckige Legende 22"/>
          <p:cNvSpPr/>
          <p:nvPr/>
        </p:nvSpPr>
        <p:spPr>
          <a:xfrm>
            <a:off x="6453894" y="4976108"/>
            <a:ext cx="1846498" cy="1040237"/>
          </a:xfrm>
          <a:prstGeom prst="wedgeRoundRectCallout">
            <a:avLst>
              <a:gd name="adj1" fmla="val -125890"/>
              <a:gd name="adj2" fmla="val -137818"/>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050" dirty="0" err="1" smtClean="0"/>
              <a:t>Replace</a:t>
            </a:r>
            <a:r>
              <a:rPr lang="de-DE" sz="1050" dirty="0" smtClean="0"/>
              <a:t> </a:t>
            </a:r>
            <a:r>
              <a:rPr lang="de-DE" sz="1050" dirty="0" err="1" smtClean="0"/>
              <a:t>Missing</a:t>
            </a:r>
            <a:r>
              <a:rPr lang="de-DE" sz="1050" dirty="0" smtClean="0"/>
              <a:t> Values (Time Series) </a:t>
            </a:r>
            <a:r>
              <a:rPr lang="de-DE" sz="1050" dirty="0"/>
              <a:t>Operator: Ersetzen </a:t>
            </a:r>
            <a:r>
              <a:rPr lang="de-DE" sz="1050" dirty="0" smtClean="0"/>
              <a:t>der fehlenden Zahlen, für Tankstellen ohne Preisänderung,  durch den Preis vom Vortag</a:t>
            </a:r>
            <a:endParaRPr lang="de-DE" sz="1050" dirty="0"/>
          </a:p>
        </p:txBody>
      </p:sp>
      <p:sp>
        <p:nvSpPr>
          <p:cNvPr id="11" name="Vertikales Scrollen 10"/>
          <p:cNvSpPr/>
          <p:nvPr/>
        </p:nvSpPr>
        <p:spPr>
          <a:xfrm>
            <a:off x="0" y="1281757"/>
            <a:ext cx="549131" cy="63634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100" dirty="0" smtClean="0"/>
              <a:t>Fuel</a:t>
            </a:r>
            <a:endParaRPr lang="de-DE" sz="1100" dirty="0"/>
          </a:p>
        </p:txBody>
      </p:sp>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00392" y="1553954"/>
            <a:ext cx="2990433" cy="1599711"/>
          </a:xfrm>
          <a:prstGeom prst="rect">
            <a:avLst/>
          </a:prstGeom>
          <a:ln>
            <a:solidFill>
              <a:schemeClr val="bg1">
                <a:lumMod val="65000"/>
              </a:schemeClr>
            </a:solidFill>
          </a:ln>
        </p:spPr>
      </p:pic>
      <p:pic>
        <p:nvPicPr>
          <p:cNvPr id="13" name="Grafik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00392" y="3265510"/>
            <a:ext cx="3396045" cy="1298044"/>
          </a:xfrm>
          <a:prstGeom prst="rect">
            <a:avLst/>
          </a:prstGeom>
          <a:ln>
            <a:solidFill>
              <a:schemeClr val="bg1">
                <a:lumMod val="65000"/>
              </a:schemeClr>
            </a:solidFill>
          </a:ln>
        </p:spPr>
      </p:pic>
      <p:pic>
        <p:nvPicPr>
          <p:cNvPr id="17" name="Grafik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0392" y="4859262"/>
            <a:ext cx="3546024" cy="1161088"/>
          </a:xfrm>
          <a:prstGeom prst="rect">
            <a:avLst/>
          </a:prstGeom>
          <a:ln>
            <a:solidFill>
              <a:schemeClr val="bg1">
                <a:lumMod val="65000"/>
              </a:schemeClr>
            </a:solidFill>
          </a:ln>
        </p:spPr>
      </p:pic>
    </p:spTree>
    <p:extLst>
      <p:ext uri="{BB962C8B-B14F-4D97-AF65-F5344CB8AC3E}">
        <p14:creationId xmlns:p14="http://schemas.microsoft.com/office/powerpoint/2010/main" val="823719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AG.43bfq0_a9fBZyeWuu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2B7Azb6hhdknHFylOhlp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sj9rziJdsSdOuxVNJl0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_4WPvf7SKTAaShguIAy3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fZRp2EXfYQLbkbGDpW1V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fCDU2tiD9kPkbfEM4UyS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eGmlpvgEv..50O9b6I4ln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JhFyCgV4iVaF7FR103r9D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JRyztooNSuSxa.UdfoPK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JRyztooNSuSxa.UdfoPKu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sign1">
  <a:themeElements>
    <a:clrScheme name="Benutzerdefiniert 3">
      <a:dk1>
        <a:sysClr val="windowText" lastClr="000000"/>
      </a:dk1>
      <a:lt1>
        <a:sysClr val="window" lastClr="FFFFFF"/>
      </a:lt1>
      <a:dk2>
        <a:srgbClr val="B6BBC1"/>
      </a:dk2>
      <a:lt2>
        <a:srgbClr val="EAEAEA"/>
      </a:lt2>
      <a:accent1>
        <a:srgbClr val="B6BBC1"/>
      </a:accent1>
      <a:accent2>
        <a:srgbClr val="00ADEF"/>
      </a:accent2>
      <a:accent3>
        <a:srgbClr val="0082E6"/>
      </a:accent3>
      <a:accent4>
        <a:srgbClr val="003366"/>
      </a:accent4>
      <a:accent5>
        <a:srgbClr val="333333"/>
      </a:accent5>
      <a:accent6>
        <a:srgbClr val="9F0002"/>
      </a:accent6>
      <a:hlink>
        <a:srgbClr val="0082E6"/>
      </a:hlink>
      <a:folHlink>
        <a:srgbClr val="999999"/>
      </a:folHlink>
    </a:clrScheme>
    <a:fontScheme name="Mercedes-Benz alte Schriften">
      <a:majorFont>
        <a:latin typeface="CorpoA"/>
        <a:ea typeface=""/>
        <a:cs typeface=""/>
      </a:majorFont>
      <a:minorFont>
        <a:latin typeface="Corpo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72000" tIns="72000" rIns="72000" bIns="72000" rtlCol="0" anchor="t" anchorCtr="0"/>
      <a:lstStyle>
        <a:defPPr algn="l">
          <a:lnSpc>
            <a:spcPct val="108000"/>
          </a:lnSpc>
          <a:spcAft>
            <a:spcPts val="1008"/>
          </a:spcAft>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lnSpc>
            <a:spcPct val="108000"/>
          </a:lnSpc>
          <a:spcAft>
            <a:spcPts val="1008"/>
          </a:spcAft>
          <a:defRPr sz="2000" dirty="0" err="1" smtClean="0">
            <a:solidFill>
              <a:schemeClr val="tx1"/>
            </a:solidFill>
          </a:defRPr>
        </a:defPPr>
      </a:lstStyle>
    </a:txDef>
  </a:objectDefaults>
  <a:extraClrSchemeLst/>
  <a:extLst>
    <a:ext uri="{05A4C25C-085E-4340-85A3-A5531E510DB2}">
      <thm15:themeFamily xmlns:thm15="http://schemas.microsoft.com/office/thememl/2012/main" name="PPT_16x9_Mercedes-Benz_14.potx" id="{D22AD8CC-8234-43D3-A9B2-9D2B3F5D8FCB}" vid="{D233F3CF-8711-4CA1-8AC7-1A71CEFCBD3D}"/>
    </a:ext>
  </a:extLst>
</a:theme>
</file>

<file path=ppt/theme/theme2.xml><?xml version="1.0" encoding="utf-8"?>
<a:theme xmlns:a="http://schemas.openxmlformats.org/drawingml/2006/main" name="PPT Master // Mercedes-Benz // 16x9 // weiß">
  <a:themeElements>
    <a:clrScheme name="Mercedes-Benz">
      <a:dk1>
        <a:sysClr val="windowText" lastClr="000000"/>
      </a:dk1>
      <a:lt1>
        <a:sysClr val="window" lastClr="FFFFFF"/>
      </a:lt1>
      <a:dk2>
        <a:srgbClr val="EAEAEA"/>
      </a:dk2>
      <a:lt2>
        <a:srgbClr val="B6BBC1"/>
      </a:lt2>
      <a:accent1>
        <a:srgbClr val="B6BBC1"/>
      </a:accent1>
      <a:accent2>
        <a:srgbClr val="00ADEF"/>
      </a:accent2>
      <a:accent3>
        <a:srgbClr val="0082E6"/>
      </a:accent3>
      <a:accent4>
        <a:srgbClr val="003366"/>
      </a:accent4>
      <a:accent5>
        <a:srgbClr val="333333"/>
      </a:accent5>
      <a:accent6>
        <a:srgbClr val="9F0002"/>
      </a:accent6>
      <a:hlink>
        <a:srgbClr val="0082E6"/>
      </a:hlink>
      <a:folHlink>
        <a:srgbClr val="999999"/>
      </a:folHlink>
    </a:clrScheme>
    <a:fontScheme name="Mercedes-Benz">
      <a:majorFont>
        <a:latin typeface="CorpoA"/>
        <a:ea typeface=""/>
        <a:cs typeface=""/>
      </a:majorFont>
      <a:minorFont>
        <a:latin typeface="Corpo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72000" tIns="72000" rIns="72000" bIns="72000" rtlCol="0" anchor="t" anchorCtr="0"/>
      <a:lstStyle>
        <a:defPPr algn="l">
          <a:lnSpc>
            <a:spcPct val="108000"/>
          </a:lnSpc>
          <a:spcAft>
            <a:spcPts val="1008"/>
          </a:spcAft>
          <a:defRPr sz="20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noAutofit/>
      </a:bodyPr>
      <a:lstStyle>
        <a:defPPr>
          <a:lnSpc>
            <a:spcPct val="108000"/>
          </a:lnSpc>
          <a:spcAft>
            <a:spcPts val="1008"/>
          </a:spcAft>
          <a:defRPr sz="2000" dirty="0" err="1" smtClean="0">
            <a:solidFill>
              <a:schemeClr val="tx1"/>
            </a:solidFill>
          </a:defRPr>
        </a:defPPr>
      </a:lstStyle>
    </a:txDef>
  </a:objectDefaults>
  <a:extraClrSchemeLst/>
  <a:extLst>
    <a:ext uri="{05A4C25C-085E-4340-85A3-A5531E510DB2}">
      <thm15:themeFamily xmlns:thm15="http://schemas.microsoft.com/office/thememl/2012/main" name="PPT_16x9_Mercedes-Benz_14.potx" id="{D22AD8CC-8234-43D3-A9B2-9D2B3F5D8FCB}" vid="{52091FBA-8476-4CA9-86C8-0E16EBAA7777}"/>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2371</Words>
  <Application>Microsoft Office PowerPoint</Application>
  <PresentationFormat>Breitbild</PresentationFormat>
  <Paragraphs>282</Paragraphs>
  <Slides>25</Slides>
  <Notes>0</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Eingebettete OLE-Server</vt:lpstr>
      </vt:variant>
      <vt:variant>
        <vt:i4>1</vt:i4>
      </vt:variant>
      <vt:variant>
        <vt:lpstr>Folientitel</vt:lpstr>
      </vt:variant>
      <vt:variant>
        <vt:i4>25</vt:i4>
      </vt:variant>
    </vt:vector>
  </HeadingPairs>
  <TitlesOfParts>
    <vt:vector size="38" baseType="lpstr">
      <vt:lpstr>Arial</vt:lpstr>
      <vt:lpstr>Arial Black</vt:lpstr>
      <vt:lpstr>Calibri</vt:lpstr>
      <vt:lpstr>Calibri Light</vt:lpstr>
      <vt:lpstr>CorpoA</vt:lpstr>
      <vt:lpstr>CorpoS</vt:lpstr>
      <vt:lpstr>Symbol</vt:lpstr>
      <vt:lpstr>Webdings</vt:lpstr>
      <vt:lpstr>Wingdings</vt:lpstr>
      <vt:lpstr>Design1</vt:lpstr>
      <vt:lpstr>PPT Master // Mercedes-Benz // 16x9 // weiß</vt:lpstr>
      <vt:lpstr>Office</vt:lpstr>
      <vt:lpstr>think-cell Folie</vt:lpstr>
      <vt:lpstr>Tanke ich heute oder tanke ich morgen? Data Science Projekt zur Analyse der Benzin- und Ölpreisentwicklung 2018-2019 in Deutschland und der Vorhersage der Tankpreis-Entwicklung des Folgetages anhand der Ölpreisentwicklung und der historischen Benzinpreisdaten. </vt:lpstr>
      <vt:lpstr>Agenda</vt:lpstr>
      <vt:lpstr>Welche Abhängigkeiten müssen berücksichtigt werden?</vt:lpstr>
      <vt:lpstr>Welche Arbeiten und Ansätze wurden in unserer Domain bereits getätigt? Was waren die Ergebnisse?</vt:lpstr>
      <vt:lpstr>Welche Aspekte der Domain Analyse sollten in den Daten berücksichtigt werden: </vt:lpstr>
      <vt:lpstr>Marc</vt:lpstr>
      <vt:lpstr>Agenda</vt:lpstr>
      <vt:lpstr>Data Preparation – welche Schritte waren durchzuführen?</vt:lpstr>
      <vt:lpstr>Wie wurden die Schritte in RapidMiner durchgeführt?</vt:lpstr>
      <vt:lpstr>Wie wurden die Schritte in RapidMiner durchgeführt?</vt:lpstr>
      <vt:lpstr>Wie wurden die Schritte in RapidMiner durchgeführt?</vt:lpstr>
      <vt:lpstr>Wie wurden die Schritte in RapidMiner durchgeführt?</vt:lpstr>
      <vt:lpstr>Wie wurden die Schritte in RapidMiner durchgeführt?</vt:lpstr>
      <vt:lpstr>Wie wurden die Schritte in RapidMiner durchgeführt?</vt:lpstr>
      <vt:lpstr>Wie wurden die Schritte in RapidMiner durchgeführt?</vt:lpstr>
      <vt:lpstr>Wie wurden die Schritte in RapidMiner durchgeführt?</vt:lpstr>
      <vt:lpstr>Wie wurden die Schritte in RapidMiner durchgeführt?</vt:lpstr>
      <vt:lpstr>PowerPoint-Präsentation</vt:lpstr>
      <vt:lpstr>Marc</vt:lpstr>
      <vt:lpstr>Agenda</vt:lpstr>
      <vt:lpstr>Marc</vt:lpstr>
      <vt:lpstr>Welche Interpretation lässt sich aus dem Domainwissen ableiten?</vt:lpstr>
      <vt:lpstr>Gut zu wissen...</vt:lpstr>
      <vt:lpstr>Backup</vt:lpstr>
      <vt:lpstr>Quellenverzeichnis</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Tanke ich heute oder tanke ich morgen? Data Science Projekt zur Analyse der Benzinpreisentwicklung 2018-2019 in Deutschland und der Vorhersage der Entwicklung des Folgetages um zu tanken anhand der Ölpreisentwicklung und der historischen Benzinpreisdaten.</dc:title>
  <dc:creator>Heim, Tammy (008)</dc:creator>
  <cp:lastModifiedBy>Heim, Tammy (008)</cp:lastModifiedBy>
  <cp:revision>258</cp:revision>
  <dcterms:created xsi:type="dcterms:W3CDTF">2020-05-18T09:16:37Z</dcterms:created>
  <dcterms:modified xsi:type="dcterms:W3CDTF">2020-06-29T18:31:09Z</dcterms:modified>
</cp:coreProperties>
</file>