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d7656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d7656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32b51a9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32b51a9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2b51a9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2b51a9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2b51a9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2b51a9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2b51a9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2b51a9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Megan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2b51a9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2b51a9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Xiaohong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cf08ce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cf08ce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Xiaohong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2b51a9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2b51a9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ead161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ead161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0" y="1006300"/>
            <a:ext cx="78015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68625" y="21754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07275" y="2655025"/>
            <a:ext cx="7324200" cy="2100"/>
          </a:xfrm>
          <a:prstGeom prst="straightConnector1">
            <a:avLst/>
          </a:prstGeom>
          <a:noFill/>
          <a:ln cap="flat" cmpd="sng" w="28575">
            <a:solidFill>
              <a:srgbClr val="F667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502" y="3488075"/>
            <a:ext cx="1500225" cy="1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2" type="subTitle"/>
          </p:nvPr>
        </p:nvSpPr>
        <p:spPr>
          <a:xfrm>
            <a:off x="2790825" y="3159250"/>
            <a:ext cx="3557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verage"/>
                <a:ea typeface="Average"/>
                <a:cs typeface="Average"/>
                <a:sym typeface="Averag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329400" y="1015925"/>
            <a:ext cx="5646900" cy="9000"/>
          </a:xfrm>
          <a:prstGeom prst="straightConnector1">
            <a:avLst/>
          </a:prstGeom>
          <a:noFill/>
          <a:ln cap="flat" cmpd="sng" w="28575">
            <a:solidFill>
              <a:srgbClr val="F667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g7dX2yuNAM9BAmUxP0efEMojTZFwxH-/view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lexanderdavid.github.io/DataVisualizationFinalProject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alexanderdavid.github.io/DataVisualizationFinalProject/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671250" y="1006300"/>
            <a:ext cx="78015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on Twitter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71250" y="21169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2793450" y="3044325"/>
            <a:ext cx="3557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Fowler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Xiaohong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has been a </a:t>
            </a:r>
            <a:r>
              <a:rPr lang="en"/>
              <a:t>hotbed</a:t>
            </a:r>
            <a:r>
              <a:rPr lang="en"/>
              <a:t> of bot account and malicious misinformation campaigns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</a:t>
            </a:r>
            <a:r>
              <a:rPr lang="en"/>
              <a:t>spread on twitter relies on two aspects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Movement through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aspects differ wildly when comparing falsehoods and non-rumors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difference can be used to visually classify the tweet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Dataset </a:t>
            </a:r>
            <a:r>
              <a:rPr baseline="30000" lang="en"/>
              <a:t>[1]</a:t>
            </a:r>
            <a:endParaRPr baseline="30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1,490 source tweets</a:t>
            </a:r>
            <a:r>
              <a:rPr lang="en"/>
              <a:t> (acts as parent node)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retweet is a child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network was contained in its own text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3 data fields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for source tweets were stored in seperate text file.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25" y="2431675"/>
            <a:ext cx="7165750" cy="12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025" y="1017725"/>
            <a:ext cx="1344225" cy="13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6441275" y="3900500"/>
            <a:ext cx="2218200" cy="109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6550" y="4269725"/>
            <a:ext cx="2127650" cy="72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6590100" y="4125525"/>
            <a:ext cx="0" cy="17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6375800" y="3870838"/>
            <a:ext cx="535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label</a:t>
            </a:r>
            <a:endParaRPr sz="1100"/>
          </a:p>
        </p:txBody>
      </p:sp>
      <p:cxnSp>
        <p:nvCxnSpPr>
          <p:cNvPr id="84" name="Google Shape;84;p15"/>
          <p:cNvCxnSpPr/>
          <p:nvPr/>
        </p:nvCxnSpPr>
        <p:spPr>
          <a:xfrm>
            <a:off x="7496775" y="4125525"/>
            <a:ext cx="0" cy="17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130075" y="3870850"/>
            <a:ext cx="690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lang="en" sz="1100"/>
              <a:t>weet id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50" y="2397775"/>
            <a:ext cx="8031299" cy="25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 with the average first retweet delay times plotted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“time-till-discovery” is higher for False tweets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32460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pie chart is an i</a:t>
            </a:r>
            <a:r>
              <a:rPr lang="en"/>
              <a:t>ndividual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of tweets shared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tweets shared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labeled as non-rumor have many users who retweet, which may explain the large disparity between the average first retweet time.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740950" y="1060850"/>
            <a:ext cx="5261400" cy="392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726" y="1103300"/>
            <a:ext cx="5110554" cy="383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4595375" y="2437350"/>
            <a:ext cx="303900" cy="380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 title="graph-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650" y="1725175"/>
            <a:ext cx="3528661" cy="31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False and Non-Rumor tweets have different spreading patterns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040296" y="4371050"/>
            <a:ext cx="74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False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126002" y="4368125"/>
            <a:ext cx="15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Non-Rumor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340" y="2106175"/>
            <a:ext cx="2321635" cy="215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06175"/>
            <a:ext cx="2370551" cy="2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- Quiz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56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can be visually classified using the graph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question quiz in visual network classification</a:t>
            </a:r>
            <a:endParaRPr/>
          </a:p>
        </p:txBody>
      </p:sp>
      <p:pic>
        <p:nvPicPr>
          <p:cNvPr id="119" name="Google Shape;119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600" y="1530100"/>
            <a:ext cx="2887700" cy="26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4600" y="4126729"/>
            <a:ext cx="2887700" cy="75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671250" y="1006300"/>
            <a:ext cx="78015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668625" y="21754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2790825" y="3159250"/>
            <a:ext cx="3557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[1] Liu, Xiaomo, et al. "Real-time rumor debunking on twitter." Proceedings of the 24th ACM International on Conference on Information and Knowledge Management. 2015.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[2] Ma, Jing, et al. "Detecting rumors from microblogs with recurrent neural networks." 25th International Joint Conference on Artificial Intelligence, IJCAI 2016. International Joint Conferences on Artificial Intelligence, 2016.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[3] Ma, Jing, Wei Gao, and Kam-Fai Wong. "Detect rumors in microblog posts using propagation structure via kernel learning." Association for Computational Linguistics, 2017.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