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6E498-0685-4F2C-9C42-D8FC84608DEC}" v="467" dt="2023-03-12T17:02:0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7" d="100"/>
          <a:sy n="117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610F40-DD83-4391-8B3B-E15E934C5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400C6E-0759-4AB4-8024-3C334621C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82F1-9BD5-448D-B710-EB171C640649}" type="datetime1">
              <a:rPr lang="de-DE" smtClean="0"/>
              <a:t>12.03.2023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DEC2B-AD63-4E8C-9E08-73121A8EB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9BB60-DDD1-4680-A527-8A5FAC432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A961F-274D-4C6E-B92E-C08B31C14D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5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AA8D-2983-436D-BC34-F94B45AD2805}" type="datetime1">
              <a:rPr lang="de-DE" smtClean="0"/>
              <a:pPr/>
              <a:t>12.03.2023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E8E08-D4F7-4390-A6B0-F02581E7EA53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2902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E8E08-D4F7-4390-A6B0-F02581E7EA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30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29001-AEB2-4300-908F-79DD46D80191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FDEBB0-7779-4DFF-875F-B6230C257977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65917-BE52-4A57-BB7C-FB12784FDE0B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53735-28AA-4D02-A15E-D1065073BDAE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6CA535-61EF-471F-9A33-48D6846C45E4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B8DFCC-212B-406A-8089-101082B231A8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A6530-45B8-4E3B-83CF-3E82020271A9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6E1E2-6FEE-4734-8D21-0AA6033ECC03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0BABC-4A75-4AAB-BF5C-4D0C9DA0EDDB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6B4F1-6B81-454C-AA7C-6C6AA8575E49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87FC73A-EFF4-4383-915E-DEB48A87A15D}" type="datetime1">
              <a:rPr lang="de-DE" noProof="0" smtClean="0"/>
              <a:t>12.03.2023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F711B14-665C-4D80-B473-D3A866DC2DA0}" type="datetime1">
              <a:rPr lang="de-DE" noProof="0" smtClean="0"/>
              <a:t>12.03.2023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2d Schach + Features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Andreas Fuchs-Eisner</a:t>
            </a:r>
          </a:p>
          <a:p>
            <a:r>
              <a:rPr lang="de-DE" dirty="0"/>
              <a:t>Alexander-David Beck</a:t>
            </a:r>
          </a:p>
          <a:p>
            <a:r>
              <a:rPr lang="de-DE" dirty="0"/>
              <a:t>Markus Schoder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D544-08C7-0E7F-A1CF-C6AB3C0C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Projektziele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9516-70D1-B838-F848-F4A85087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061" y="2581600"/>
            <a:ext cx="8915061" cy="3647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2000" dirty="0">
                <a:ea typeface="+mn-lt"/>
                <a:cs typeface="+mn-lt"/>
              </a:rPr>
              <a:t>Programmieren</a:t>
            </a:r>
            <a:r>
              <a:rPr lang="en-US" sz="2000" dirty="0">
                <a:ea typeface="+mn-lt"/>
                <a:cs typeface="+mn-lt"/>
              </a:rPr>
              <a:t> des Spieles Schach </a:t>
            </a:r>
            <a:r>
              <a:rPr lang="en-US" sz="2000" dirty="0" err="1">
                <a:ea typeface="+mn-lt"/>
                <a:cs typeface="+mn-lt"/>
              </a:rPr>
              <a:t>mit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allen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modernen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Regeln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im</a:t>
            </a:r>
            <a:r>
              <a:rPr lang="en-US" sz="2000" dirty="0">
                <a:ea typeface="+mn-lt"/>
                <a:cs typeface="+mn-lt"/>
              </a:rPr>
              <a:t> 2D Style.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In Unity.</a:t>
            </a:r>
          </a:p>
          <a:p>
            <a:r>
              <a:rPr lang="en-US" sz="2000" dirty="0">
                <a:ea typeface="+mn-lt"/>
                <a:cs typeface="+mn-lt"/>
              </a:rPr>
              <a:t>Multiplayer option für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Lokal </a:t>
            </a:r>
            <a:r>
              <a:rPr lang="en-US" sz="1800" dirty="0" err="1">
                <a:ea typeface="+mn-lt"/>
                <a:cs typeface="+mn-lt"/>
              </a:rPr>
              <a:t>als</a:t>
            </a:r>
            <a:r>
              <a:rPr lang="en-US" sz="1800" dirty="0">
                <a:ea typeface="+mn-lt"/>
                <a:cs typeface="+mn-lt"/>
              </a:rPr>
              <a:t> Pass &amp; Play.</a:t>
            </a:r>
          </a:p>
          <a:p>
            <a:pPr lvl="1"/>
            <a:r>
              <a:rPr lang="en-US" sz="1800" dirty="0" err="1">
                <a:ea typeface="+mn-lt"/>
                <a:cs typeface="+mn-lt"/>
              </a:rPr>
              <a:t>Globaler</a:t>
            </a:r>
            <a:r>
              <a:rPr lang="en-US" sz="1800" dirty="0">
                <a:ea typeface="+mn-lt"/>
                <a:cs typeface="+mn-lt"/>
              </a:rPr>
              <a:t> Multiplayer. </a:t>
            </a:r>
          </a:p>
          <a:p>
            <a:r>
              <a:rPr lang="en-US" sz="2000" dirty="0"/>
              <a:t>KI-Gegner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DA6F-55FE-5851-7CF6-27BA251E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err="1"/>
              <a:t>Projektbetreuer</a:t>
            </a:r>
            <a:r>
              <a:rPr lang="en-US" dirty="0"/>
              <a:t>: Prof. </a:t>
            </a:r>
            <a:r>
              <a:rPr lang="en-US" dirty="0">
                <a:ea typeface="+mn-lt"/>
                <a:cs typeface="+mn-lt"/>
              </a:rPr>
              <a:t>David </a:t>
            </a:r>
            <a:r>
              <a:rPr lang="en-US" dirty="0" err="1"/>
              <a:t>Klewein</a:t>
            </a:r>
            <a:r>
              <a:rPr lang="en-US" dirty="0"/>
              <a:t> </a:t>
            </a:r>
          </a:p>
          <a:p>
            <a:r>
              <a:rPr lang="en-US" dirty="0">
                <a:ea typeface="+mn-lt"/>
                <a:cs typeface="+mn-lt"/>
              </a:rPr>
              <a:t>Andreas Fuchs-Eisner</a:t>
            </a:r>
            <a:r>
              <a:rPr lang="en-US" dirty="0"/>
              <a:t>: </a:t>
            </a:r>
          </a:p>
          <a:p>
            <a:pPr lvl="1"/>
            <a:r>
              <a:rPr lang="en-US" dirty="0" err="1"/>
              <a:t>Projektleiter</a:t>
            </a:r>
            <a:endParaRPr lang="en-US"/>
          </a:p>
          <a:p>
            <a:pPr lvl="1"/>
            <a:r>
              <a:rPr lang="en-US" dirty="0" err="1"/>
              <a:t>Programmierung</a:t>
            </a:r>
            <a:r>
              <a:rPr lang="en-US" dirty="0"/>
              <a:t> der </a:t>
            </a:r>
            <a:r>
              <a:rPr lang="en-US" dirty="0" err="1"/>
              <a:t>grundlegenden</a:t>
            </a:r>
            <a:r>
              <a:rPr lang="en-US" dirty="0"/>
              <a:t> </a:t>
            </a:r>
            <a:r>
              <a:rPr lang="en-US" dirty="0" err="1"/>
              <a:t>Spielmechaniken</a:t>
            </a:r>
          </a:p>
          <a:p>
            <a:pPr lvl="1"/>
            <a:endParaRPr lang="en-US" dirty="0"/>
          </a:p>
          <a:p>
            <a:r>
              <a:rPr lang="en-US" dirty="0"/>
              <a:t>Alexander-David Beck:</a:t>
            </a:r>
          </a:p>
          <a:p>
            <a:pPr lvl="1"/>
            <a:r>
              <a:rPr lang="en-US" dirty="0" err="1"/>
              <a:t>Entwicklung</a:t>
            </a:r>
            <a:r>
              <a:rPr lang="en-US" dirty="0"/>
              <a:t> der Multiplayer Mechanik</a:t>
            </a:r>
          </a:p>
          <a:p>
            <a:pPr lvl="1"/>
            <a:endParaRPr lang="en-US" dirty="0"/>
          </a:p>
          <a:p>
            <a:r>
              <a:rPr lang="en-US" dirty="0"/>
              <a:t>Markus Schoder</a:t>
            </a:r>
          </a:p>
          <a:p>
            <a:pPr lvl="1"/>
            <a:r>
              <a:rPr lang="en-US" dirty="0" err="1"/>
              <a:t>Implementierung</a:t>
            </a:r>
            <a:r>
              <a:rPr lang="en-US" dirty="0"/>
              <a:t> des KI-Gegners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8F6C-0C79-52C2-2936-F50B329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MeilenSteine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1607-82C9-332E-7358-08910C9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71827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Paket</vt:lpstr>
      <vt:lpstr>2d Schach + Features</vt:lpstr>
      <vt:lpstr>Projektziele</vt:lpstr>
      <vt:lpstr>Das Team</vt:lpstr>
      <vt:lpstr>MeilenSteine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2023-03-12T16:39:28Z</dcterms:created>
  <dcterms:modified xsi:type="dcterms:W3CDTF">2023-03-12T17:02:59Z</dcterms:modified>
</cp:coreProperties>
</file>