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1" r:id="rId4"/>
    <p:sldId id="260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6E498-0685-4F2C-9C42-D8FC84608DEC}" v="467" dt="2023-03-12T17:02:0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610F40-DD83-4391-8B3B-E15E934C5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400C6E-0759-4AB4-8024-3C334621C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82F1-9BD5-448D-B710-EB171C640649}" type="datetime1">
              <a:rPr lang="de-DE" smtClean="0"/>
              <a:t>13.03.2023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DEC2B-AD63-4E8C-9E08-73121A8EB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9BB60-DDD1-4680-A527-8A5FAC432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A961F-274D-4C6E-B92E-C08B31C14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15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2AA8D-2983-436D-BC34-F94B45AD2805}" type="datetime1">
              <a:rPr lang="de-DE" smtClean="0"/>
              <a:pPr/>
              <a:t>13.03.2023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E8E08-D4F7-4390-A6B0-F02581E7EA5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2902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E8E08-D4F7-4390-A6B0-F02581E7EA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30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29001-AEB2-4300-908F-79DD46D80191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FDEBB0-7779-4DFF-875F-B6230C257977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65917-BE52-4A57-BB7C-FB12784FDE0B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53735-28AA-4D02-A15E-D1065073BDAE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6CA535-61EF-471F-9A33-48D6846C45E4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B8DFCC-212B-406A-8089-101082B231A8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A6530-45B8-4E3B-83CF-3E82020271A9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B6E1E2-6FEE-4734-8D21-0AA6033ECC03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0BABC-4A75-4AAB-BF5C-4D0C9DA0EDDB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6B4F1-6B81-454C-AA7C-6C6AA8575E49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B87FC73A-EFF4-4383-915E-DEB48A87A15D}" type="datetime1">
              <a:rPr lang="de-DE" noProof="0" smtClean="0"/>
              <a:t>13.03.2023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de-DE" noProof="0" smtClean="0"/>
              <a:t>‹Nr.›</a:t>
            </a:fld>
            <a:endParaRPr lang="de-DE" noProof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7F711B14-665C-4D80-B473-D3A866DC2DA0}" type="datetime1">
              <a:rPr lang="de-DE" noProof="0" smtClean="0"/>
              <a:t>13.03.2023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8A7A6979-0714-4377-B894-6BE4C2D6E202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Schach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95194" y="4370300"/>
            <a:ext cx="6801612" cy="12398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/>
              <a:t>Andreas Fuchs-Eisner</a:t>
            </a:r>
          </a:p>
          <a:p>
            <a:r>
              <a:rPr lang="de-DE" dirty="0"/>
              <a:t>Alexander-David Beck</a:t>
            </a:r>
          </a:p>
          <a:p>
            <a:r>
              <a:rPr lang="de-DE" dirty="0"/>
              <a:t>Markus Schoder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Projektziele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DA6F-55FE-5851-7CF6-27BA251E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ea typeface="+mn-lt"/>
                <a:cs typeface="+mn-lt"/>
              </a:rPr>
              <a:t>Programmieren eines 2D Schachspieles mit allen modernen Regeln</a:t>
            </a:r>
          </a:p>
          <a:p>
            <a:r>
              <a:rPr lang="en-US" sz="2000" dirty="0">
                <a:ea typeface="+mn-lt"/>
                <a:cs typeface="+mn-lt"/>
              </a:rPr>
              <a:t>Multiplayer </a:t>
            </a:r>
            <a:r>
              <a:rPr lang="en-US" sz="2000" dirty="0" err="1">
                <a:ea typeface="+mn-lt"/>
                <a:cs typeface="+mn-lt"/>
              </a:rPr>
              <a:t>über</a:t>
            </a:r>
            <a:r>
              <a:rPr lang="en-US" sz="2000" dirty="0">
                <a:ea typeface="+mn-lt"/>
                <a:cs typeface="+mn-lt"/>
              </a:rPr>
              <a:t> das Internet und </a:t>
            </a:r>
            <a:r>
              <a:rPr lang="en-US" sz="2000" dirty="0" err="1">
                <a:ea typeface="+mn-lt"/>
                <a:cs typeface="+mn-lt"/>
              </a:rPr>
              <a:t>lokal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/>
              <a:t>KI-</a:t>
            </a:r>
            <a:r>
              <a:rPr lang="en-US" sz="2000" dirty="0" err="1"/>
              <a:t>Gegner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2068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DA6F-55FE-5851-7CF6-27BA251E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/>
              <a:t>Projektbetreuer</a:t>
            </a:r>
            <a:r>
              <a:rPr lang="en-US" sz="2000" dirty="0"/>
              <a:t>: Prof. David </a:t>
            </a:r>
            <a:r>
              <a:rPr lang="en-US" sz="2000" dirty="0" err="1"/>
              <a:t>Klewein</a:t>
            </a:r>
            <a:endParaRPr lang="en-US" sz="2000" dirty="0"/>
          </a:p>
          <a:p>
            <a:r>
              <a:rPr lang="en-US" sz="2000" dirty="0" err="1"/>
              <a:t>Projektleiter</a:t>
            </a:r>
            <a:r>
              <a:rPr lang="en-US" sz="2000" dirty="0"/>
              <a:t>:  Andreas Fuchs-Eisner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 err="1"/>
              <a:t>Programmierung</a:t>
            </a:r>
            <a:r>
              <a:rPr lang="en-US" sz="2000" dirty="0"/>
              <a:t> der </a:t>
            </a:r>
            <a:r>
              <a:rPr lang="en-US" sz="2000" dirty="0" err="1"/>
              <a:t>grundlegenden</a:t>
            </a:r>
            <a:r>
              <a:rPr lang="en-US" sz="2000" dirty="0"/>
              <a:t> </a:t>
            </a:r>
            <a:r>
              <a:rPr lang="en-US" sz="2000" dirty="0" err="1"/>
              <a:t>Spielmechaniken</a:t>
            </a:r>
            <a:endParaRPr lang="en-US" sz="2000" dirty="0"/>
          </a:p>
          <a:p>
            <a:r>
              <a:rPr lang="en-US" sz="2000" dirty="0" err="1"/>
              <a:t>Projektmitglied</a:t>
            </a:r>
            <a:r>
              <a:rPr lang="en-US" sz="2000" dirty="0"/>
              <a:t>:  Alexander-David Beck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 err="1"/>
              <a:t>Entwicklug</a:t>
            </a:r>
            <a:r>
              <a:rPr lang="en-US" sz="2000" dirty="0"/>
              <a:t> der Multiplayer Mechanik</a:t>
            </a:r>
          </a:p>
          <a:p>
            <a:r>
              <a:rPr lang="en-US" sz="2000" dirty="0" err="1"/>
              <a:t>Projektmitglied</a:t>
            </a:r>
            <a:r>
              <a:rPr lang="en-US" sz="2000" dirty="0"/>
              <a:t>: Markus Schoder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dirty="0" err="1"/>
              <a:t>Implementierung</a:t>
            </a:r>
            <a:r>
              <a:rPr lang="en-US" sz="2000" dirty="0"/>
              <a:t> des KI-</a:t>
            </a:r>
            <a:r>
              <a:rPr lang="en-US" sz="2000" dirty="0" err="1"/>
              <a:t>Gegners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16350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Meilensteine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025546-0F03-7326-907D-46994309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GitHub sowie </a:t>
            </a:r>
            <a:r>
              <a:rPr lang="de-DE" dirty="0" err="1"/>
              <a:t>Git</a:t>
            </a:r>
            <a:r>
              <a:rPr lang="de-DE" dirty="0"/>
              <a:t> einarbeitet</a:t>
            </a:r>
          </a:p>
          <a:p>
            <a:r>
              <a:rPr lang="de-DE" dirty="0"/>
              <a:t>In Unity C# einarbeitet</a:t>
            </a:r>
          </a:p>
          <a:p>
            <a:r>
              <a:rPr lang="de-DE" dirty="0"/>
              <a:t>Grundlegende Spielmechaniken programmiert</a:t>
            </a:r>
          </a:p>
          <a:p>
            <a:r>
              <a:rPr lang="de-DE" dirty="0"/>
              <a:t>Multiplayers programmiert und integriert</a:t>
            </a:r>
          </a:p>
          <a:p>
            <a:r>
              <a:rPr lang="de-DE" dirty="0"/>
              <a:t>KI-Gegner programmiert und integriert</a:t>
            </a:r>
          </a:p>
          <a:p>
            <a:r>
              <a:rPr lang="de-DE" dirty="0"/>
              <a:t>Multiplayer sowie KI-Gegner getestet</a:t>
            </a:r>
          </a:p>
          <a:p>
            <a:r>
              <a:rPr lang="de-DE" dirty="0"/>
              <a:t>Projekt abgeschlossen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133634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Andreas Fuchs-Eisner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025546-0F03-7326-907D-46994309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Zuständigkeiten:</a:t>
            </a:r>
          </a:p>
          <a:p>
            <a:r>
              <a:rPr lang="de-DE" dirty="0"/>
              <a:t>Game-Design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Schachregeln ausarbeiten</a:t>
            </a:r>
          </a:p>
          <a:p>
            <a:r>
              <a:rPr lang="de-DE" dirty="0"/>
              <a:t>Design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Design des Games</a:t>
            </a:r>
          </a:p>
          <a:p>
            <a:r>
              <a:rPr lang="de-DE" dirty="0"/>
              <a:t>Programmierung (Unity C#)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Grundlegende Spielmechaniken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b="1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37929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Alexander-David beck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025546-0F03-7326-907D-46994309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Zuständigkeiten</a:t>
            </a:r>
            <a:r>
              <a:rPr lang="de-DE" dirty="0"/>
              <a:t>:</a:t>
            </a:r>
          </a:p>
          <a:p>
            <a:r>
              <a:rPr lang="de-DE" dirty="0"/>
              <a:t>Programmierung (Unity C#)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Multiplayer Topologie ausarbeiten und entwickeln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Multiplayer </a:t>
            </a:r>
            <a:r>
              <a:rPr lang="de-DE" dirty="0" err="1"/>
              <a:t>movement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TCP Chat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98692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8BC2-4899-7A56-C7EA-7C48C2DC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Markus </a:t>
            </a:r>
            <a:r>
              <a:rPr lang="en-US" dirty="0" err="1"/>
              <a:t>schoder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025546-0F03-7326-907D-46994309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Zuständigkeiten</a:t>
            </a:r>
            <a:r>
              <a:rPr lang="de-DE" dirty="0"/>
              <a:t>:</a:t>
            </a:r>
          </a:p>
          <a:p>
            <a:r>
              <a:rPr lang="de-DE" dirty="0"/>
              <a:t>Programmierung (Unity C#)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KI-Gegner</a:t>
            </a:r>
          </a:p>
        </p:txBody>
      </p:sp>
    </p:spTree>
    <p:extLst>
      <p:ext uri="{BB962C8B-B14F-4D97-AF65-F5344CB8AC3E}">
        <p14:creationId xmlns:p14="http://schemas.microsoft.com/office/powerpoint/2010/main" val="12063494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9497-8DE5-67B9-8C71-981CC54CE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ihre </a:t>
            </a:r>
            <a:r>
              <a:rPr lang="de-DE" dirty="0" err="1"/>
              <a:t>aufmerksamkeit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1FE2DC-13EF-4EFA-31C3-8164E280E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7007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135</Words>
  <Application>Microsoft Office PowerPoint</Application>
  <PresentationFormat>Breitbild</PresentationFormat>
  <Paragraphs>45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Symbol</vt:lpstr>
      <vt:lpstr>Paket</vt:lpstr>
      <vt:lpstr>Schach</vt:lpstr>
      <vt:lpstr>Projektziele</vt:lpstr>
      <vt:lpstr>Das Team</vt:lpstr>
      <vt:lpstr>Meilensteine</vt:lpstr>
      <vt:lpstr>Andreas Fuchs-Eisner</vt:lpstr>
      <vt:lpstr>Alexander-David beck</vt:lpstr>
      <vt:lpstr>Markus schoder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Alexander Beck</cp:lastModifiedBy>
  <cp:revision>90</cp:revision>
  <dcterms:created xsi:type="dcterms:W3CDTF">2023-03-12T16:39:28Z</dcterms:created>
  <dcterms:modified xsi:type="dcterms:W3CDTF">2023-03-13T18:03:53Z</dcterms:modified>
</cp:coreProperties>
</file>