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3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7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2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06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3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0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33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0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7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53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31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99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3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4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12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54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259E80-8899-4C40-B7B1-6F4CEFC83479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6A0E-7E09-444E-BB95-2254E608E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9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fully supported and extensible framework for building HTTP based endpoints</a:t>
            </a:r>
          </a:p>
          <a:p>
            <a:r>
              <a:rPr lang="en-US" dirty="0" smtClean="0"/>
              <a:t>Built on top of ASP.NET.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Mostly ASP .NET Routing</a:t>
            </a:r>
          </a:p>
          <a:p>
            <a:r>
              <a:rPr lang="en-US" dirty="0" smtClean="0"/>
              <a:t>Released with ASP .NET MVC 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Not linked to MVC – you can use alone, with MVC 4, or you can with ASP .NET Web Forms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Available via </a:t>
            </a:r>
            <a:r>
              <a:rPr lang="en-US" sz="1800" dirty="0" err="1" smtClean="0"/>
              <a:t>NuGet</a:t>
            </a:r>
            <a:endParaRPr lang="en-US" sz="1800" dirty="0" smtClean="0"/>
          </a:p>
          <a:p>
            <a:r>
              <a:rPr lang="en-US" dirty="0" smtClean="0"/>
              <a:t>Also Includes a new HTTP Client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3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HttpClient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c = new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C.GetAsync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ContinueWith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((t) =&gt;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HttpResponseMessage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response = null;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Response.EnsureSuccessStatusCode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Response.content.ReadAsync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ContinueWith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readTask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ProcessJson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readTask.result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HTML5 application that needs a services layer</a:t>
            </a:r>
          </a:p>
          <a:p>
            <a:r>
              <a:rPr lang="en-US" dirty="0" smtClean="0"/>
              <a:t>A mobile application that needs a services layer</a:t>
            </a:r>
          </a:p>
          <a:p>
            <a:r>
              <a:rPr lang="en-US" dirty="0" smtClean="0"/>
              <a:t>A client-server desktop application  that needs a services 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5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REST?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ASP.NET Web API doesn’t dictate an architectural style</a:t>
            </a:r>
          </a:p>
          <a:p>
            <a:r>
              <a:rPr lang="en-US" dirty="0" smtClean="0"/>
              <a:t>However you can build a RESTful services on top of 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It doesn’t get in your way if you want to design using the REST architectural style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478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Versus WCF’s Web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 also has a framework for building HTTP based services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Based on WCF attributed programming and configuration models</a:t>
            </a:r>
          </a:p>
          <a:p>
            <a:r>
              <a:rPr lang="en-US" dirty="0" smtClean="0"/>
              <a:t>When would you choose WCF over ASP.NET Web API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You are limiting to .NET 3.5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You also are exposing a SOAP based services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677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or not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Web API has a built in convention for mapping verbs to methods in your controller class</a:t>
            </a:r>
          </a:p>
          <a:p>
            <a:r>
              <a:rPr lang="en-US" dirty="0" smtClean="0"/>
              <a:t>Or you can write methods without regard to the convention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Need to annotate your methods with attributes to provide routing information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513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and Formatters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 the Web API will binding incoming data to CLR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Body, header, and or query string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Very similar to the model binding of ASP.NET</a:t>
            </a:r>
          </a:p>
          <a:p>
            <a:r>
              <a:rPr lang="en-US" dirty="0" err="1" smtClean="0"/>
              <a:t>MediaTypeFormatters</a:t>
            </a:r>
            <a:r>
              <a:rPr lang="en-US" dirty="0" smtClean="0"/>
              <a:t> are used to bind both input and output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Mapped to content types</a:t>
            </a:r>
          </a:p>
          <a:p>
            <a:r>
              <a:rPr lang="en-US" dirty="0" smtClean="0"/>
              <a:t>Validation via attributes can also be used</a:t>
            </a:r>
          </a:p>
          <a:p>
            <a:r>
              <a:rPr lang="en-US" dirty="0" err="1" smtClean="0"/>
              <a:t>HttpRequestMessage</a:t>
            </a:r>
            <a:r>
              <a:rPr lang="en-US" dirty="0" smtClean="0"/>
              <a:t> and </a:t>
            </a:r>
            <a:r>
              <a:rPr lang="en-US" dirty="0" err="1" smtClean="0"/>
              <a:t>HttpResponseMessage</a:t>
            </a:r>
            <a:r>
              <a:rPr lang="en-US" dirty="0" smtClean="0"/>
              <a:t> can be used to go down </a:t>
            </a:r>
            <a:r>
              <a:rPr lang="en-US" dirty="0" err="1" smtClean="0"/>
              <a:t>futher</a:t>
            </a:r>
            <a:r>
              <a:rPr lang="en-US" dirty="0" smtClean="0"/>
              <a:t> into the HTTP stack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Enables you  to directly set headers etc.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423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API handles automatic content negotiation for the most common scenarios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Automatically handles Accept headers for xml or </a:t>
            </a:r>
            <a:r>
              <a:rPr lang="en-US" sz="1800" dirty="0" err="1" smtClean="0"/>
              <a:t>json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Configuration enables you to customize for others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File extension or query string common cases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6617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API provides a simple configuration model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HttpConfiguration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GlobalConfiguration.Configuration static object</a:t>
            </a:r>
          </a:p>
          <a:p>
            <a:r>
              <a:rPr lang="en-US" dirty="0" smtClean="0"/>
              <a:t>It holds onto the </a:t>
            </a:r>
            <a:r>
              <a:rPr lang="en-US" dirty="0" err="1" smtClean="0"/>
              <a:t>DependencyResolver</a:t>
            </a:r>
            <a:r>
              <a:rPr lang="en-US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IOC mechanism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Enhances testability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8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extra security layer provided in the Web API </a:t>
            </a:r>
          </a:p>
          <a:p>
            <a:r>
              <a:rPr lang="en-US" dirty="0" smtClean="0"/>
              <a:t>Can use built in IIS/ASP.NET security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Typically basic in a Web API scenario</a:t>
            </a:r>
          </a:p>
          <a:p>
            <a:r>
              <a:rPr lang="en-US" dirty="0" smtClean="0"/>
              <a:t>You can add support for token authentication (e.g. OAuth) fairly easily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2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82</TotalTime>
  <Words>426</Words>
  <Application>Microsoft Office PowerPoint</Application>
  <PresentationFormat>Широкоэкранный</PresentationFormat>
  <Paragraphs>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 New</vt:lpstr>
      <vt:lpstr>Wingdings 2</vt:lpstr>
      <vt:lpstr>HDOfficeLightV0</vt:lpstr>
      <vt:lpstr>1_HDOfficeLightV0</vt:lpstr>
      <vt:lpstr>What?</vt:lpstr>
      <vt:lpstr>Why?</vt:lpstr>
      <vt:lpstr>Is this REST?</vt:lpstr>
      <vt:lpstr>Versus WCF’s Web Framework</vt:lpstr>
      <vt:lpstr>Convention or not</vt:lpstr>
      <vt:lpstr>Model binding and Formatters</vt:lpstr>
      <vt:lpstr>Content negotiation </vt:lpstr>
      <vt:lpstr>Configuration </vt:lpstr>
      <vt:lpstr>Security </vt:lpstr>
      <vt:lpstr>Using HttpClient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What?</dc:title>
  <dc:creator>Пользователь Windows</dc:creator>
  <cp:lastModifiedBy>Пользователь Windows</cp:lastModifiedBy>
  <cp:revision>7</cp:revision>
  <dcterms:created xsi:type="dcterms:W3CDTF">2017-08-22T20:55:12Z</dcterms:created>
  <dcterms:modified xsi:type="dcterms:W3CDTF">2017-08-22T22:17:27Z</dcterms:modified>
</cp:coreProperties>
</file>