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F8C7D-DC12-48FC-AF68-98014F17D619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5F28D-86EB-47C2-A910-7C0642ECAA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8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Bæredygtighedsinitiativer fra medarbejdere</a:t>
            </a:r>
          </a:p>
          <a:p>
            <a:r>
              <a:rPr lang="da-DK" dirty="0"/>
              <a:t>HYDAC Innovation</a:t>
            </a:r>
          </a:p>
          <a:p>
            <a:r>
              <a:rPr lang="da-DK" dirty="0"/>
              <a:t>Nemmere med nye ideer</a:t>
            </a:r>
          </a:p>
          <a:p>
            <a:r>
              <a:rPr lang="da-DK" dirty="0"/>
              <a:t>Med eller uden anonymitet</a:t>
            </a:r>
          </a:p>
          <a:p>
            <a:r>
              <a:rPr lang="da-DK" dirty="0"/>
              <a:t>Systemet vil forebygge at gode ideer går tabt</a:t>
            </a:r>
          </a:p>
          <a:p>
            <a:r>
              <a:rPr lang="da-DK" dirty="0"/>
              <a:t>WPF system som skal fungere som opslagsværk</a:t>
            </a:r>
          </a:p>
          <a:p>
            <a:r>
              <a:rPr lang="da-DK" dirty="0"/>
              <a:t>Alle skal have adgang</a:t>
            </a:r>
          </a:p>
          <a:p>
            <a:r>
              <a:rPr lang="da-DK" dirty="0" err="1"/>
              <a:t>BrugerId</a:t>
            </a:r>
            <a:r>
              <a:rPr lang="da-DK" dirty="0"/>
              <a:t> og password</a:t>
            </a:r>
          </a:p>
          <a:p>
            <a:r>
              <a:rPr lang="da-DK" dirty="0"/>
              <a:t>Evt. Like og kommentar system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5F28D-86EB-47C2-A910-7C0642ECAA6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121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Skabe overblik over økonomien ved genbrug og genanvendelse</a:t>
            </a:r>
          </a:p>
          <a:p>
            <a:r>
              <a:rPr lang="da-DK" dirty="0"/>
              <a:t>HYDAC Service</a:t>
            </a:r>
          </a:p>
          <a:p>
            <a:r>
              <a:rPr lang="da-DK" dirty="0"/>
              <a:t>Brugergrænseflade til medarbejdere</a:t>
            </a:r>
          </a:p>
          <a:p>
            <a:r>
              <a:rPr lang="da-DK" dirty="0"/>
              <a:t>Brugere vil kunne indskrive data for deres arbejde</a:t>
            </a:r>
          </a:p>
          <a:p>
            <a:r>
              <a:rPr lang="da-DK" dirty="0" err="1"/>
              <a:t>Beregnelse</a:t>
            </a:r>
            <a:r>
              <a:rPr lang="da-DK" dirty="0"/>
              <a:t> af effekten i </a:t>
            </a:r>
            <a:r>
              <a:rPr lang="da-DK" dirty="0" err="1"/>
              <a:t>HYDAC’s</a:t>
            </a:r>
            <a:r>
              <a:rPr lang="da-DK" dirty="0"/>
              <a:t> serviceafdeling</a:t>
            </a:r>
          </a:p>
          <a:p>
            <a:r>
              <a:rPr lang="da-DK" dirty="0"/>
              <a:t>Vurdering af gevinsten ved HYDAC Service </a:t>
            </a:r>
          </a:p>
          <a:p>
            <a:r>
              <a:rPr lang="da-DK" dirty="0"/>
              <a:t>Genbrug og genanvendelse vil bygge på cirkulær økonomi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5F28D-86EB-47C2-A910-7C0642ECAA6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7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A503-D967-CFC4-B1B7-2791770FF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9AEF6-1B56-4492-EE6D-24A0195E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6936-2D8D-ECCB-41F7-010715C1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C6643-EB21-697E-5682-9F396455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F738-78C0-237C-B472-A6C2E53A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188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16F-014F-9342-46FA-A6AAC4EB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684B6-CA28-1E39-5EEF-BD5D26EEE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7404-BF10-884D-8E47-2D8E0882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8A29-AAC1-76B4-40FC-C5138F1D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7BCD-1E87-F0D7-4802-980C85F5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97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C19AD-D8E6-C1A9-0B10-F42A02F81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BC649-D233-373C-8351-C8B031061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A2D1-091E-FF46-FE43-301875AA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5096-EA35-53A6-7716-B0D11517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EE38-152D-2FB0-D438-A6553BBF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3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1920-1CEA-2625-1D4E-B986BECB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ACF5-9337-D584-36C7-E6CB1BB0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4E71A-5C1F-A5E4-89CA-BC7AF042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E243-E537-8B35-353D-868B7DCB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D896-5268-8160-B5BE-2D5C3F01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46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BA6C-6687-7D55-61A3-4D35320B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6DB3A-23BF-1255-BE94-6C9A44F8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E5DF-54A9-B2A9-AB5B-88F01649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7A29-5810-6A59-2496-E80AE489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49B5-FE40-6D63-0AEC-D5B34060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859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E35C-A749-7291-0CF7-7D8AF0A1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70DB-C747-0AD8-9DF7-CFBE6E54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37949-BBAE-03BF-81DE-DFA9757BD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68E5E-3D9B-CF39-153E-7422A478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62E6-4BD9-0E0A-E975-14CD992A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4BC2-2D1D-9779-6808-58CB9CE5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304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397A-130C-6C78-CA74-D96CF431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F593-9A75-FF64-F922-7DACC5D7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ACBC0-FF4D-4EFA-389A-EA3E0076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A58BD-6859-CFA5-0331-A492B5201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0F2D9-95A2-9C0C-72D0-6E1BAD90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C544B-A3B8-E64A-D7B5-9BDDA6CA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0D397-7E70-A345-E438-D66269BC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139F6-39C1-A86C-338D-F79D5C9E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6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DE65-6419-2C0E-6838-B99F08E3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10AB8-003D-CEC2-F43C-DE5641EE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4CD7E-928B-8AFF-E7E9-CE2C18DB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D9583-DBC2-C0A3-D2C9-690AF5EA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490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FEB6B-159F-D993-55E8-34031E5A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583CE-35B3-8A13-893E-5229B0AF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378C-3F9C-87CB-AE17-FD8C07AB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80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0513-D116-F722-EA12-84693F05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B770-0BED-381A-4E1E-86D3E0BF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2387B-D6EA-9327-CD57-E58464A9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07E0-35D2-6E80-E42B-92C543B4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E4F0-E4B4-D150-2634-57AD04C9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A52F1-26FB-4039-C69F-D73EA856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0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E9BC-C688-8550-19A2-87B5003E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69F5A-FFD5-B784-EA42-E939395ED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503A1-9FFD-CB5A-9043-93C33160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5AE6-94D9-1695-B0C0-51B244F3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D1C99-371F-FC4E-C7E9-A33CBA98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3A04-63E5-C8CE-AAC6-79ACBA11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619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FDD04-5157-E30D-6520-F88D718D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75453-2072-701B-1A67-CC0CB2D8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3E2D-CF86-3FFB-F6A3-54BD4A6DA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DA3C1-A221-40BB-A048-A901C4F55511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023C-D32A-3A12-79A6-D377F5482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9641-3341-8356-361B-1EE342C98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8D0BA-9C15-40F1-8EB1-2DD7101CFF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970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7A8B-1D77-B6F3-C10B-98F2E8292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HYDAC – Gruppe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26E40-2453-FF2A-9F47-AB71542C6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3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375F-6307-9F88-F92C-E20510B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Ide: Feedback/innovationssystem for medarbejdere hos HYDAC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FEC9-EA1D-D95B-51F3-68483CAB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Bæredygtighedsinitiativer </a:t>
            </a:r>
          </a:p>
          <a:p>
            <a:r>
              <a:rPr lang="da-DK" dirty="0"/>
              <a:t>HYDAC Innovation</a:t>
            </a:r>
          </a:p>
          <a:p>
            <a:r>
              <a:rPr lang="da-DK" dirty="0"/>
              <a:t>Anonymitet</a:t>
            </a:r>
          </a:p>
          <a:p>
            <a:r>
              <a:rPr lang="da-DK" dirty="0"/>
              <a:t>WPF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45027-DC76-EDBD-16E2-91986301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354" y="1220440"/>
            <a:ext cx="2242820" cy="52724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6A1CC-7289-565B-7AFB-005DEE0BF7D6}"/>
              </a:ext>
            </a:extLst>
          </p:cNvPr>
          <p:cNvCxnSpPr>
            <a:cxnSpLocks/>
          </p:cNvCxnSpPr>
          <p:nvPr/>
        </p:nvCxnSpPr>
        <p:spPr>
          <a:xfrm flipH="1">
            <a:off x="8878529" y="3714135"/>
            <a:ext cx="10422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7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B46B-EA06-BC99-B2A6-F9FA5497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Ide 2: System til måling af genbrug og genanvendelse i HYDAC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73BD-7652-8096-61E1-E827ECBA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HYDAC Service</a:t>
            </a:r>
          </a:p>
          <a:p>
            <a:r>
              <a:rPr lang="da-DK" dirty="0"/>
              <a:t>Brugergrænseflade til medarbejdere</a:t>
            </a:r>
          </a:p>
          <a:p>
            <a:r>
              <a:rPr lang="da-DK" dirty="0"/>
              <a:t>Gevinsten ved HYDAC Service </a:t>
            </a:r>
          </a:p>
          <a:p>
            <a:r>
              <a:rPr lang="da-DK" dirty="0"/>
              <a:t>Cirkulær økonomi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71025-026B-6E28-FCB4-B0732732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097" y="1463215"/>
            <a:ext cx="2173994" cy="51106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5270F-A93B-260F-2C03-012647495C32}"/>
              </a:ext>
            </a:extLst>
          </p:cNvPr>
          <p:cNvCxnSpPr>
            <a:cxnSpLocks/>
          </p:cNvCxnSpPr>
          <p:nvPr/>
        </p:nvCxnSpPr>
        <p:spPr>
          <a:xfrm flipH="1">
            <a:off x="9458632" y="4945627"/>
            <a:ext cx="10618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33DD04-DAE4-DBA9-6C83-4FB2E8C36471}"/>
              </a:ext>
            </a:extLst>
          </p:cNvPr>
          <p:cNvCxnSpPr>
            <a:cxnSpLocks/>
          </p:cNvCxnSpPr>
          <p:nvPr/>
        </p:nvCxnSpPr>
        <p:spPr>
          <a:xfrm flipH="1">
            <a:off x="9738851" y="4222956"/>
            <a:ext cx="10618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8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128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HYDAC – Gruppe 11</vt:lpstr>
      <vt:lpstr>1. Ide: Feedback/innovationssystem for medarbejdere hos HYDAC</vt:lpstr>
      <vt:lpstr>Ide 2: System til måling af genbrug og genanvendelse i HYDAC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HYDAC – Gruppe 11</dc:title>
  <dc:creator>Alexander Carl Sønderup Diget</dc:creator>
  <cp:lastModifiedBy>Alexander Carl Sønderup Diget</cp:lastModifiedBy>
  <cp:revision>2</cp:revision>
  <dcterms:created xsi:type="dcterms:W3CDTF">2024-02-21T11:33:08Z</dcterms:created>
  <dcterms:modified xsi:type="dcterms:W3CDTF">2024-02-21T12:14:30Z</dcterms:modified>
</cp:coreProperties>
</file>