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Task Master App Design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Alexander Davis</a:t>
            </a:r>
          </a:p>
          <a:p>
            <a:r>
              <a:rPr lang="en-GB" dirty="0" smtClean="0"/>
              <a:t>S14110259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5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aim is to create a mobile version of Task Master, an online application that allowed </a:t>
            </a:r>
            <a:r>
              <a:rPr lang="en-GB" dirty="0" smtClean="0"/>
              <a:t>businesses to create and manage projects and tasks</a:t>
            </a:r>
          </a:p>
          <a:p>
            <a:r>
              <a:rPr lang="en-GB" dirty="0" smtClean="0"/>
              <a:t>Task Master was originally created at </a:t>
            </a:r>
            <a:r>
              <a:rPr lang="en-GB" dirty="0" err="1" smtClean="0"/>
              <a:t>BrumHack</a:t>
            </a:r>
            <a:r>
              <a:rPr lang="en-GB" dirty="0" smtClean="0"/>
              <a:t> 5.0 and came 3</a:t>
            </a:r>
            <a:r>
              <a:rPr lang="en-GB" baseline="30000" dirty="0" smtClean="0"/>
              <a:t>rd</a:t>
            </a:r>
            <a:r>
              <a:rPr lang="en-GB" dirty="0" smtClean="0"/>
              <a:t> in the competition.</a:t>
            </a:r>
            <a:endParaRPr lang="en-GB" dirty="0" smtClean="0"/>
          </a:p>
          <a:p>
            <a:r>
              <a:rPr lang="en-GB" dirty="0" smtClean="0"/>
              <a:t>Users will be able to create, update and track tasks within a specified project.</a:t>
            </a:r>
          </a:p>
          <a:p>
            <a:r>
              <a:rPr lang="en-GB" dirty="0" smtClean="0"/>
              <a:t>Users will also be able to delegate tasks to other users on the apps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1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Users should be able to view, add and update tasks within the app regardless of their location using MongoDB and a mobile internet connection.</a:t>
            </a:r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 smtClean="0"/>
              <a:t>Persistence</a:t>
            </a:r>
          </a:p>
          <a:p>
            <a:pPr lvl="1"/>
            <a:r>
              <a:rPr lang="en-GB" dirty="0" smtClean="0"/>
              <a:t>The app should be able to synchronise with the online service so that the user does not have to be connected to the service all the time.</a:t>
            </a:r>
            <a:endParaRPr lang="en-GB" dirty="0" smtClean="0"/>
          </a:p>
          <a:p>
            <a:r>
              <a:rPr lang="en-GB" dirty="0" smtClean="0"/>
              <a:t>Location </a:t>
            </a:r>
            <a:r>
              <a:rPr lang="en-GB" dirty="0" smtClean="0"/>
              <a:t>Services</a:t>
            </a:r>
          </a:p>
          <a:p>
            <a:pPr lvl="1"/>
            <a:r>
              <a:rPr lang="en-GB" dirty="0" smtClean="0"/>
              <a:t>Location services would be used to alert the user when they enter a geo-fence. This geo-fence would be used for a location specific task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708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3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1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Sources</a:t>
            </a:r>
          </a:p>
          <a:p>
            <a:pPr lvl="1"/>
            <a:r>
              <a:rPr lang="en-GB" dirty="0" smtClean="0"/>
              <a:t>Task Master will use a MongoDB database to store all the information. It may in future integrate with other services such as G Suite or Office 365 to allow a login system.</a:t>
            </a:r>
            <a:endParaRPr lang="en-GB" dirty="0" smtClean="0"/>
          </a:p>
          <a:p>
            <a:r>
              <a:rPr lang="en-GB" dirty="0" smtClean="0"/>
              <a:t>Design </a:t>
            </a:r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MVC will be used within the app. There will be around 5 view controllers (Task List, Task View, Add Task, Project View etc.)</a:t>
            </a:r>
          </a:p>
        </p:txBody>
      </p:sp>
    </p:spTree>
    <p:extLst>
      <p:ext uri="{BB962C8B-B14F-4D97-AF65-F5344CB8AC3E}">
        <p14:creationId xmlns:p14="http://schemas.microsoft.com/office/powerpoint/2010/main" val="70229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and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creation of location based tasks will be challenging as GPS services can be inadequate to create or use geo-fences</a:t>
            </a:r>
          </a:p>
          <a:p>
            <a:r>
              <a:rPr lang="en-GB" dirty="0" smtClean="0"/>
              <a:t>Synchronisation between the device and web services may create issues with tasks not being updated correctly or even possible sync conflicts.</a:t>
            </a:r>
          </a:p>
          <a:p>
            <a:r>
              <a:rPr lang="en-GB" dirty="0" smtClean="0"/>
              <a:t>Creation of a secure login system that will allow the user to have user specific tasks within a given project and the ability to delegate tasks to other users.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1370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726</TotalTime>
  <Words>314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Task Master App Design</vt:lpstr>
      <vt:lpstr>Introduction</vt:lpstr>
      <vt:lpstr>App Features</vt:lpstr>
      <vt:lpstr>App Requirements</vt:lpstr>
      <vt:lpstr>App Design</vt:lpstr>
      <vt:lpstr>App Architecture</vt:lpstr>
      <vt:lpstr>Conclusion and Challenges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Master App Design</dc:title>
  <dc:creator>Alexander Edward Davis</dc:creator>
  <cp:lastModifiedBy>Alexander Edward Davis</cp:lastModifiedBy>
  <cp:revision>3</cp:revision>
  <dcterms:created xsi:type="dcterms:W3CDTF">2016-12-04T13:23:10Z</dcterms:created>
  <dcterms:modified xsi:type="dcterms:W3CDTF">2016-12-05T10:57:41Z</dcterms:modified>
</cp:coreProperties>
</file>