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Task Management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smtClean="0"/>
              <a:t>CMP6168 Mobile And Web Technology I</a:t>
            </a:r>
          </a:p>
          <a:p>
            <a:r>
              <a:rPr lang="en-GB" cap="none" dirty="0" smtClean="0"/>
              <a:t>Alexander Davis</a:t>
            </a:r>
          </a:p>
          <a:p>
            <a:r>
              <a:rPr lang="en-GB" cap="none" dirty="0" smtClean="0"/>
              <a:t>S14110259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81858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7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4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1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77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06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</TotalTime>
  <Words>12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Task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App</dc:title>
  <dc:creator>Alexander Edward Davis</dc:creator>
  <cp:lastModifiedBy>Alexander Edward Davis</cp:lastModifiedBy>
  <cp:revision>2</cp:revision>
  <dcterms:created xsi:type="dcterms:W3CDTF">2016-11-17T12:15:56Z</dcterms:created>
  <dcterms:modified xsi:type="dcterms:W3CDTF">2016-11-17T12:47:09Z</dcterms:modified>
</cp:coreProperties>
</file>