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/>
    <p:restoredTop sz="94624"/>
  </p:normalViewPr>
  <p:slideViewPr>
    <p:cSldViewPr snapToGrid="0" snapToObjects="1">
      <p:cViewPr varScale="1">
        <p:scale>
          <a:sx n="108" d="100"/>
          <a:sy n="108" d="100"/>
        </p:scale>
        <p:origin x="22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12/5/2016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12/5/2016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12/5/2016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12/5/2016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12/5/2016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Task Master App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Alexander Davis</a:t>
            </a:r>
          </a:p>
          <a:p>
            <a:r>
              <a:rPr lang="en-GB" dirty="0"/>
              <a:t>S14110259</a:t>
            </a:r>
          </a:p>
        </p:txBody>
      </p:sp>
    </p:spTree>
    <p:extLst>
      <p:ext uri="{BB962C8B-B14F-4D97-AF65-F5344CB8AC3E}">
        <p14:creationId xmlns:p14="http://schemas.microsoft.com/office/powerpoint/2010/main" val="2067452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aim is to create a mobile version of Task Master, an online application that allowed businesses to create and manage projects and tasks</a:t>
            </a:r>
          </a:p>
          <a:p>
            <a:r>
              <a:rPr lang="en-GB" dirty="0"/>
              <a:t>Task Master was originally created at BrumHack 5.0 and came 3</a:t>
            </a:r>
            <a:r>
              <a:rPr lang="en-GB" baseline="30000" dirty="0"/>
              <a:t>rd</a:t>
            </a:r>
            <a:r>
              <a:rPr lang="en-GB" dirty="0"/>
              <a:t> in the competition.</a:t>
            </a:r>
          </a:p>
          <a:p>
            <a:r>
              <a:rPr lang="en-GB" dirty="0"/>
              <a:t>Users will be able to create, update and track tasks within a specified project.</a:t>
            </a:r>
          </a:p>
          <a:p>
            <a:r>
              <a:rPr lang="en-GB" dirty="0"/>
              <a:t>Users will also be able to delegate tasks to other users on the apps database</a:t>
            </a:r>
          </a:p>
        </p:txBody>
      </p:sp>
    </p:spTree>
    <p:extLst>
      <p:ext uri="{BB962C8B-B14F-4D97-AF65-F5344CB8AC3E}">
        <p14:creationId xmlns:p14="http://schemas.microsoft.com/office/powerpoint/2010/main" val="478173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Web Services</a:t>
            </a:r>
          </a:p>
          <a:p>
            <a:pPr lvl="1"/>
            <a:r>
              <a:rPr lang="en-GB" dirty="0"/>
              <a:t>Users should be able to view, add and update tasks within the app regardless of their location using MongoDB and a mobile internet connection.</a:t>
            </a:r>
          </a:p>
          <a:p>
            <a:r>
              <a:rPr lang="en-GB" dirty="0"/>
              <a:t>Data Persistence</a:t>
            </a:r>
          </a:p>
          <a:p>
            <a:pPr lvl="1"/>
            <a:r>
              <a:rPr lang="en-GB" dirty="0"/>
              <a:t>The app should be able to synchronise with the online service so that the user does not have to be connected to the service all the time.</a:t>
            </a:r>
          </a:p>
          <a:p>
            <a:r>
              <a:rPr lang="en-GB" dirty="0"/>
              <a:t>Location Services</a:t>
            </a:r>
          </a:p>
          <a:p>
            <a:pPr lvl="1"/>
            <a:r>
              <a:rPr lang="en-GB" dirty="0"/>
              <a:t>Location services would be used to alert the user when they enter a geo-fence. This geo-fence would be used for a location specific task</a:t>
            </a:r>
          </a:p>
        </p:txBody>
      </p:sp>
    </p:spTree>
    <p:extLst>
      <p:ext uri="{BB962C8B-B14F-4D97-AF65-F5344CB8AC3E}">
        <p14:creationId xmlns:p14="http://schemas.microsoft.com/office/powerpoint/2010/main" val="770896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 Requirements – Use Case Diagram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2021561"/>
            <a:ext cx="7315200" cy="2805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633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 Design – Class Design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03039" y="1804337"/>
            <a:ext cx="5846597" cy="323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145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Data Sources</a:t>
            </a:r>
          </a:p>
          <a:p>
            <a:pPr lvl="1"/>
            <a:r>
              <a:rPr lang="en-GB" dirty="0"/>
              <a:t>Task Master will use a MongoDB database to store all the information. It may in future integrate with other services such as G Suite or Office 365 to allow a login system.</a:t>
            </a:r>
          </a:p>
          <a:p>
            <a:r>
              <a:rPr lang="en-GB" dirty="0"/>
              <a:t>Design Patterns</a:t>
            </a:r>
          </a:p>
          <a:p>
            <a:pPr lvl="1"/>
            <a:r>
              <a:rPr lang="en-GB" dirty="0"/>
              <a:t>MVC will be used within the app. There will be around 5 view controllers (Task List, Task View, Add Task, Project View etc.)</a:t>
            </a:r>
          </a:p>
        </p:txBody>
      </p:sp>
    </p:spTree>
    <p:extLst>
      <p:ext uri="{BB962C8B-B14F-4D97-AF65-F5344CB8AC3E}">
        <p14:creationId xmlns:p14="http://schemas.microsoft.com/office/powerpoint/2010/main" val="702290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 and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creation of location based tasks will be challenging as GPS services can be inadequate to create or use geo-fences</a:t>
            </a:r>
          </a:p>
          <a:p>
            <a:r>
              <a:rPr lang="en-GB" dirty="0"/>
              <a:t>Synchronisation between the device and web services may create issues with tasks not being updated correctly or even possible sync conflicts.</a:t>
            </a:r>
          </a:p>
          <a:p>
            <a:r>
              <a:rPr lang="en-GB" dirty="0"/>
              <a:t>Creation of a secure login system that will allow the user to have user specific tasks within a given project and the ability to delegate tasks to other users.</a:t>
            </a:r>
          </a:p>
        </p:txBody>
      </p:sp>
    </p:spTree>
    <p:extLst>
      <p:ext uri="{BB962C8B-B14F-4D97-AF65-F5344CB8AC3E}">
        <p14:creationId xmlns:p14="http://schemas.microsoft.com/office/powerpoint/2010/main" val="1902137083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728</TotalTime>
  <Words>321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Corbel</vt:lpstr>
      <vt:lpstr>Wingdings 2</vt:lpstr>
      <vt:lpstr>Frame</vt:lpstr>
      <vt:lpstr>Task Master App Design</vt:lpstr>
      <vt:lpstr>Introduction</vt:lpstr>
      <vt:lpstr>App Features</vt:lpstr>
      <vt:lpstr>App Requirements – Use Case Diagram</vt:lpstr>
      <vt:lpstr>App Design – Class Design</vt:lpstr>
      <vt:lpstr>App Architecture</vt:lpstr>
      <vt:lpstr>Conclusion and Challenges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Master App Design</dc:title>
  <dc:creator>Alexander Edward Davis</dc:creator>
  <cp:lastModifiedBy>Alexander Davis</cp:lastModifiedBy>
  <cp:revision>5</cp:revision>
  <dcterms:created xsi:type="dcterms:W3CDTF">2016-12-04T13:23:10Z</dcterms:created>
  <dcterms:modified xsi:type="dcterms:W3CDTF">2016-12-05T11:18:17Z</dcterms:modified>
</cp:coreProperties>
</file>