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1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3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225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105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137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24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9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3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84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79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5D86-2A90-4BD4-B74B-134833D2E49F}" type="datetimeFigureOut">
              <a:rPr lang="da-DK" smtClean="0"/>
              <a:t>09-10-2018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38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4909"/>
            <a:ext cx="9144000" cy="2385054"/>
          </a:xfrm>
        </p:spPr>
        <p:txBody>
          <a:bodyPr>
            <a:noAutofit/>
          </a:bodyPr>
          <a:lstStyle/>
          <a:p>
            <a:r>
              <a:rPr lang="da-DK" sz="9600" smtClean="0"/>
              <a:t>Domain Models</a:t>
            </a:r>
            <a:endParaRPr lang="da-DK" sz="96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604892"/>
            <a:ext cx="9144000" cy="652908"/>
          </a:xfrm>
        </p:spPr>
        <p:txBody>
          <a:bodyPr>
            <a:normAutofit/>
          </a:bodyPr>
          <a:lstStyle/>
          <a:p>
            <a:r>
              <a:rPr lang="da-DK" sz="3600" i="1" smtClean="0"/>
              <a:t>for Database exercises</a:t>
            </a:r>
            <a:endParaRPr lang="da-DK" sz="3600" i="1"/>
          </a:p>
        </p:txBody>
      </p:sp>
    </p:spTree>
    <p:extLst>
      <p:ext uri="{BB962C8B-B14F-4D97-AF65-F5344CB8AC3E}">
        <p14:creationId xmlns:p14="http://schemas.microsoft.com/office/powerpoint/2010/main" val="30714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2024476" y="824018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2196316" y="491538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left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2011197" y="80192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24" name="Lige forbindelse 23"/>
          <p:cNvCxnSpPr/>
          <p:nvPr/>
        </p:nvCxnSpPr>
        <p:spPr>
          <a:xfrm>
            <a:off x="2024476" y="157545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2134024" y="1235423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right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2011197" y="15533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9" name="Afrundet rektangel 8"/>
          <p:cNvSpPr/>
          <p:nvPr/>
        </p:nvSpPr>
        <p:spPr>
          <a:xfrm>
            <a:off x="278310" y="481129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</a:t>
            </a:r>
          </a:p>
          <a:p>
            <a:r>
              <a:rPr lang="da-DK" sz="1400"/>
              <a:t>N</a:t>
            </a:r>
            <a:r>
              <a:rPr lang="da-DK" sz="1400" smtClean="0"/>
              <a:t>ame</a:t>
            </a:r>
            <a:endParaRPr lang="da-DK" sz="1400" smtClean="0"/>
          </a:p>
          <a:p>
            <a:r>
              <a:rPr lang="da-DK" sz="1400"/>
              <a:t>T</a:t>
            </a:r>
            <a:r>
              <a:rPr lang="da-DK" sz="1400" smtClean="0"/>
              <a:t>ype</a:t>
            </a:r>
            <a:endParaRPr lang="da-DK" sz="1400" smtClean="0"/>
          </a:p>
          <a:p>
            <a:r>
              <a:rPr lang="da-DK" sz="1400"/>
              <a:t>R</a:t>
            </a:r>
            <a:r>
              <a:rPr lang="da-DK" sz="1400" smtClean="0"/>
              <a:t>arity</a:t>
            </a:r>
            <a:endParaRPr lang="da-DK" sz="1400" smtClean="0"/>
          </a:p>
          <a:p>
            <a:r>
              <a:rPr lang="da-DK" sz="1400" smtClean="0"/>
              <a:t>I</a:t>
            </a:r>
            <a:r>
              <a:rPr lang="da-DK" sz="1400" smtClean="0"/>
              <a:t>temLevel</a:t>
            </a:r>
            <a:endParaRPr lang="da-DK" sz="1400" smtClean="0"/>
          </a:p>
          <a:p>
            <a:r>
              <a:rPr lang="da-DK" sz="1400" smtClean="0"/>
              <a:t>J</a:t>
            </a:r>
            <a:r>
              <a:rPr lang="da-DK" sz="1400" smtClean="0"/>
              <a:t>ewelSockets</a:t>
            </a:r>
            <a:endParaRPr lang="da-DK" sz="1400" smtClean="0"/>
          </a:p>
          <a:p>
            <a:r>
              <a:rPr lang="da-DK" sz="1400" smtClean="0"/>
              <a:t>M</a:t>
            </a:r>
            <a:r>
              <a:rPr lang="da-DK" sz="1400" smtClean="0"/>
              <a:t>inDamage</a:t>
            </a:r>
            <a:endParaRPr lang="da-DK" sz="1400" smtClean="0"/>
          </a:p>
          <a:p>
            <a:r>
              <a:rPr lang="da-DK" sz="1400" smtClean="0"/>
              <a:t>M</a:t>
            </a:r>
            <a:r>
              <a:rPr lang="da-DK" sz="1400" smtClean="0"/>
              <a:t>axDamage</a:t>
            </a:r>
            <a:endParaRPr lang="da-DK" sz="1400" smtClean="0"/>
          </a:p>
          <a:p>
            <a:r>
              <a:rPr lang="da-DK" sz="1400"/>
              <a:t>T</a:t>
            </a:r>
            <a:r>
              <a:rPr lang="da-DK" sz="1400" smtClean="0"/>
              <a:t>woHanded</a:t>
            </a:r>
            <a:endParaRPr lang="da-DK" sz="1400"/>
          </a:p>
        </p:txBody>
      </p:sp>
      <p:sp>
        <p:nvSpPr>
          <p:cNvPr id="11" name="Afrundet rektangel 10"/>
          <p:cNvSpPr/>
          <p:nvPr/>
        </p:nvSpPr>
        <p:spPr>
          <a:xfrm>
            <a:off x="3742611" y="481130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</a:t>
            </a:r>
            <a:r>
              <a:rPr lang="da-DK" sz="1400" smtClean="0"/>
              <a:t>ame</a:t>
            </a:r>
            <a:endParaRPr lang="da-DK" sz="1400" smtClean="0"/>
          </a:p>
          <a:p>
            <a:r>
              <a:rPr lang="da-DK" sz="1400"/>
              <a:t>R</a:t>
            </a:r>
            <a:r>
              <a:rPr lang="da-DK" sz="1400" smtClean="0"/>
              <a:t>ace</a:t>
            </a:r>
            <a:endParaRPr lang="da-DK" sz="1400" smtClean="0"/>
          </a:p>
          <a:p>
            <a:r>
              <a:rPr lang="da-DK" sz="1400"/>
              <a:t>C</a:t>
            </a:r>
            <a:r>
              <a:rPr lang="da-DK" sz="1400" smtClean="0"/>
              <a:t>lass</a:t>
            </a:r>
            <a:endParaRPr lang="da-DK" sz="1400" smtClean="0"/>
          </a:p>
          <a:p>
            <a:r>
              <a:rPr lang="da-DK" sz="1400" smtClean="0"/>
              <a:t>H</a:t>
            </a:r>
            <a:r>
              <a:rPr lang="da-DK" sz="1400" smtClean="0"/>
              <a:t>ealthPoints</a:t>
            </a:r>
            <a:endParaRPr lang="da-DK" sz="1400"/>
          </a:p>
        </p:txBody>
      </p:sp>
      <p:sp>
        <p:nvSpPr>
          <p:cNvPr id="33" name="Tekstfelt 32"/>
          <p:cNvSpPr txBox="1"/>
          <p:nvPr/>
        </p:nvSpPr>
        <p:spPr>
          <a:xfrm>
            <a:off x="3316429" y="7958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3335970" y="15533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2" name="Tekstfelt 1"/>
          <p:cNvSpPr txBox="1"/>
          <p:nvPr/>
        </p:nvSpPr>
        <p:spPr>
          <a:xfrm>
            <a:off x="10467474" y="57510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DBDesign.1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3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left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right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Class</a:t>
            </a:r>
          </a:p>
          <a:p>
            <a:r>
              <a:rPr lang="da-DK" sz="1400"/>
              <a:t>HealthPoints</a:t>
            </a:r>
            <a:endParaRPr lang="da-DK" sz="1400"/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  <a:endParaRPr lang="da-DK" sz="1400"/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19" name="Tekstfelt 18"/>
          <p:cNvSpPr txBox="1"/>
          <p:nvPr/>
        </p:nvSpPr>
        <p:spPr>
          <a:xfrm>
            <a:off x="10467474" y="57510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DBDesign.2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50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left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right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20" name="Afrundet rektangel 19"/>
          <p:cNvSpPr/>
          <p:nvPr/>
        </p:nvSpPr>
        <p:spPr>
          <a:xfrm>
            <a:off x="3721366" y="4048223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Jewel</a:t>
            </a:r>
          </a:p>
        </p:txBody>
      </p:sp>
      <p:cxnSp>
        <p:nvCxnSpPr>
          <p:cNvPr id="22" name="Lige forbindelse 21"/>
          <p:cNvCxnSpPr/>
          <p:nvPr/>
        </p:nvCxnSpPr>
        <p:spPr>
          <a:xfrm>
            <a:off x="1996888" y="517117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933060" y="482114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27" name="Tekstfelt 26"/>
          <p:cNvSpPr txBox="1"/>
          <p:nvPr/>
        </p:nvSpPr>
        <p:spPr>
          <a:xfrm>
            <a:off x="1983609" y="5149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29" name="Tekstfelt 28"/>
          <p:cNvSpPr txBox="1"/>
          <p:nvPr/>
        </p:nvSpPr>
        <p:spPr>
          <a:xfrm>
            <a:off x="3288841" y="51430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cxnSp>
        <p:nvCxnSpPr>
          <p:cNvPr id="30" name="Lige forbindelse 29"/>
          <p:cNvCxnSpPr>
            <a:stCxn id="9" idx="2"/>
            <a:endCxn id="20" idx="0"/>
          </p:cNvCxnSpPr>
          <p:nvPr/>
        </p:nvCxnSpPr>
        <p:spPr>
          <a:xfrm>
            <a:off x="4586571" y="2687594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4527206" y="3062147"/>
            <a:ext cx="15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</a:t>
            </a:r>
          </a:p>
          <a:p>
            <a:pPr algn="ctr"/>
            <a:r>
              <a:rPr lang="da-DK" b="1" smtClean="0"/>
              <a:t>is socketed on</a:t>
            </a:r>
            <a:endParaRPr lang="da-DK" b="1"/>
          </a:p>
        </p:txBody>
      </p:sp>
      <p:sp>
        <p:nvSpPr>
          <p:cNvPr id="35" name="Tekstfelt 34"/>
          <p:cNvSpPr txBox="1"/>
          <p:nvPr/>
        </p:nvSpPr>
        <p:spPr>
          <a:xfrm>
            <a:off x="4586571" y="26410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597254" y="37614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19" name="Afrundet rektangel 18"/>
          <p:cNvSpPr/>
          <p:nvPr/>
        </p:nvSpPr>
        <p:spPr>
          <a:xfrm>
            <a:off x="251664" y="4048224"/>
            <a:ext cx="1746166" cy="23300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JewelModel</a:t>
            </a:r>
          </a:p>
          <a:p>
            <a:r>
              <a:rPr lang="da-DK" sz="1400"/>
              <a:t>N</a:t>
            </a:r>
            <a:r>
              <a:rPr lang="da-DK" sz="1400" smtClean="0"/>
              <a:t>ame</a:t>
            </a:r>
            <a:endParaRPr lang="da-DK" sz="1400" smtClean="0"/>
          </a:p>
          <a:p>
            <a:r>
              <a:rPr lang="da-DK" sz="1400"/>
              <a:t>R</a:t>
            </a:r>
            <a:r>
              <a:rPr lang="da-DK" sz="1400" smtClean="0"/>
              <a:t>arity</a:t>
            </a:r>
            <a:endParaRPr lang="da-DK" sz="1400" smtClean="0"/>
          </a:p>
          <a:p>
            <a:r>
              <a:rPr lang="da-DK" sz="1400" smtClean="0"/>
              <a:t>A</a:t>
            </a:r>
            <a:r>
              <a:rPr lang="da-DK" sz="1400" smtClean="0"/>
              <a:t>ddedDamage</a:t>
            </a:r>
            <a:endParaRPr lang="da-DK" sz="1400" smtClean="0"/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  <a:endParaRPr lang="da-DK" sz="1400"/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Class</a:t>
            </a:r>
          </a:p>
          <a:p>
            <a:r>
              <a:rPr lang="da-DK" sz="1400"/>
              <a:t>HealthPoints</a:t>
            </a:r>
            <a:endParaRPr lang="da-DK" sz="1400"/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10467474" y="57510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DBDesign.3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25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left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right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20" name="Afrundet rektangel 19"/>
          <p:cNvSpPr/>
          <p:nvPr/>
        </p:nvSpPr>
        <p:spPr>
          <a:xfrm>
            <a:off x="3721366" y="4048223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Jewel</a:t>
            </a:r>
          </a:p>
        </p:txBody>
      </p:sp>
      <p:cxnSp>
        <p:nvCxnSpPr>
          <p:cNvPr id="22" name="Lige forbindelse 21"/>
          <p:cNvCxnSpPr/>
          <p:nvPr/>
        </p:nvCxnSpPr>
        <p:spPr>
          <a:xfrm>
            <a:off x="1996888" y="517117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933060" y="482114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27" name="Tekstfelt 26"/>
          <p:cNvSpPr txBox="1"/>
          <p:nvPr/>
        </p:nvSpPr>
        <p:spPr>
          <a:xfrm>
            <a:off x="1983609" y="5149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29" name="Tekstfelt 28"/>
          <p:cNvSpPr txBox="1"/>
          <p:nvPr/>
        </p:nvSpPr>
        <p:spPr>
          <a:xfrm>
            <a:off x="3288841" y="51430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cxnSp>
        <p:nvCxnSpPr>
          <p:cNvPr id="30" name="Lige forbindelse 29"/>
          <p:cNvCxnSpPr>
            <a:stCxn id="9" idx="2"/>
            <a:endCxn id="20" idx="0"/>
          </p:cNvCxnSpPr>
          <p:nvPr/>
        </p:nvCxnSpPr>
        <p:spPr>
          <a:xfrm>
            <a:off x="4586571" y="2687594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4527206" y="3062147"/>
            <a:ext cx="15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</a:t>
            </a:r>
          </a:p>
          <a:p>
            <a:pPr algn="ctr"/>
            <a:r>
              <a:rPr lang="da-DK" b="1" smtClean="0"/>
              <a:t>is socketed on</a:t>
            </a:r>
            <a:endParaRPr lang="da-DK" b="1"/>
          </a:p>
        </p:txBody>
      </p:sp>
      <p:sp>
        <p:nvSpPr>
          <p:cNvPr id="35" name="Tekstfelt 34"/>
          <p:cNvSpPr txBox="1"/>
          <p:nvPr/>
        </p:nvSpPr>
        <p:spPr>
          <a:xfrm>
            <a:off x="4586571" y="26410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597254" y="37614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cxnSp>
        <p:nvCxnSpPr>
          <p:cNvPr id="37" name="Lige forbindelse 36"/>
          <p:cNvCxnSpPr/>
          <p:nvPr/>
        </p:nvCxnSpPr>
        <p:spPr>
          <a:xfrm>
            <a:off x="1055178" y="2699715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kstfelt 37"/>
          <p:cNvSpPr txBox="1"/>
          <p:nvPr/>
        </p:nvSpPr>
        <p:spPr>
          <a:xfrm>
            <a:off x="1065861" y="3183242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smtClean="0"/>
              <a:t>matches</a:t>
            </a:r>
            <a:endParaRPr lang="da-DK" b="1"/>
          </a:p>
        </p:txBody>
      </p:sp>
      <p:sp>
        <p:nvSpPr>
          <p:cNvPr id="39" name="Tekstfelt 38"/>
          <p:cNvSpPr txBox="1"/>
          <p:nvPr/>
        </p:nvSpPr>
        <p:spPr>
          <a:xfrm>
            <a:off x="1055178" y="265314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40" name="Tekstfelt 39"/>
          <p:cNvSpPr txBox="1"/>
          <p:nvPr/>
        </p:nvSpPr>
        <p:spPr>
          <a:xfrm>
            <a:off x="1065861" y="377353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19" name="Afrundet rektangel 18"/>
          <p:cNvSpPr/>
          <p:nvPr/>
        </p:nvSpPr>
        <p:spPr>
          <a:xfrm>
            <a:off x="251664" y="4048224"/>
            <a:ext cx="1746166" cy="23300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JewelModel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AddedDamage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  <a:endParaRPr lang="da-DK" sz="1400"/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Class</a:t>
            </a:r>
          </a:p>
          <a:p>
            <a:r>
              <a:rPr lang="da-DK" sz="1400"/>
              <a:t>HealthPoints</a:t>
            </a:r>
            <a:endParaRPr lang="da-DK" sz="1400"/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10467474" y="575109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DBDesign.4+5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2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left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use right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20" name="Afrundet rektangel 19"/>
          <p:cNvSpPr/>
          <p:nvPr/>
        </p:nvSpPr>
        <p:spPr>
          <a:xfrm>
            <a:off x="3721366" y="4048223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Jewel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CutQuality</a:t>
            </a:r>
            <a:endParaRPr lang="da-DK" sz="1400" smtClean="0">
              <a:solidFill>
                <a:schemeClr val="bg1"/>
              </a:solidFill>
            </a:endParaRPr>
          </a:p>
        </p:txBody>
      </p:sp>
      <p:cxnSp>
        <p:nvCxnSpPr>
          <p:cNvPr id="22" name="Lige forbindelse 21"/>
          <p:cNvCxnSpPr/>
          <p:nvPr/>
        </p:nvCxnSpPr>
        <p:spPr>
          <a:xfrm>
            <a:off x="1996888" y="517117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933060" y="482114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is instance of</a:t>
            </a:r>
            <a:endParaRPr lang="da-DK" b="1"/>
          </a:p>
        </p:txBody>
      </p:sp>
      <p:sp>
        <p:nvSpPr>
          <p:cNvPr id="27" name="Tekstfelt 26"/>
          <p:cNvSpPr txBox="1"/>
          <p:nvPr/>
        </p:nvSpPr>
        <p:spPr>
          <a:xfrm>
            <a:off x="1983609" y="5149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29" name="Tekstfelt 28"/>
          <p:cNvSpPr txBox="1"/>
          <p:nvPr/>
        </p:nvSpPr>
        <p:spPr>
          <a:xfrm>
            <a:off x="3288841" y="51430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cxnSp>
        <p:nvCxnSpPr>
          <p:cNvPr id="30" name="Lige forbindelse 29"/>
          <p:cNvCxnSpPr>
            <a:stCxn id="9" idx="2"/>
            <a:endCxn id="20" idx="0"/>
          </p:cNvCxnSpPr>
          <p:nvPr/>
        </p:nvCxnSpPr>
        <p:spPr>
          <a:xfrm>
            <a:off x="4586571" y="2687594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4527206" y="3062147"/>
            <a:ext cx="15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</a:t>
            </a:r>
          </a:p>
          <a:p>
            <a:pPr algn="ctr"/>
            <a:r>
              <a:rPr lang="da-DK" b="1" smtClean="0"/>
              <a:t>is socketed on</a:t>
            </a:r>
            <a:endParaRPr lang="da-DK" b="1"/>
          </a:p>
        </p:txBody>
      </p:sp>
      <p:sp>
        <p:nvSpPr>
          <p:cNvPr id="35" name="Tekstfelt 34"/>
          <p:cNvSpPr txBox="1"/>
          <p:nvPr/>
        </p:nvSpPr>
        <p:spPr>
          <a:xfrm>
            <a:off x="4586571" y="26410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597254" y="37614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cxnSp>
        <p:nvCxnSpPr>
          <p:cNvPr id="37" name="Lige forbindelse 36"/>
          <p:cNvCxnSpPr/>
          <p:nvPr/>
        </p:nvCxnSpPr>
        <p:spPr>
          <a:xfrm>
            <a:off x="1055178" y="2699715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kstfelt 37"/>
          <p:cNvSpPr txBox="1"/>
          <p:nvPr/>
        </p:nvSpPr>
        <p:spPr>
          <a:xfrm>
            <a:off x="1065861" y="3183242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smtClean="0"/>
              <a:t>matches</a:t>
            </a:r>
            <a:endParaRPr lang="da-DK" b="1"/>
          </a:p>
        </p:txBody>
      </p:sp>
      <p:sp>
        <p:nvSpPr>
          <p:cNvPr id="39" name="Tekstfelt 38"/>
          <p:cNvSpPr txBox="1"/>
          <p:nvPr/>
        </p:nvSpPr>
        <p:spPr>
          <a:xfrm>
            <a:off x="1055178" y="265314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40" name="Tekstfelt 39"/>
          <p:cNvSpPr txBox="1"/>
          <p:nvPr/>
        </p:nvSpPr>
        <p:spPr>
          <a:xfrm>
            <a:off x="1065861" y="377353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19" name="Afrundet rektangel 18"/>
          <p:cNvSpPr/>
          <p:nvPr/>
        </p:nvSpPr>
        <p:spPr>
          <a:xfrm>
            <a:off x="251664" y="4048224"/>
            <a:ext cx="1746166" cy="23300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JewelModel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AddedDamage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  <a:endParaRPr lang="da-DK" sz="1400"/>
          </a:p>
        </p:txBody>
      </p:sp>
      <p:cxnSp>
        <p:nvCxnSpPr>
          <p:cNvPr id="41" name="Lige forbindelse 40"/>
          <p:cNvCxnSpPr/>
          <p:nvPr/>
        </p:nvCxnSpPr>
        <p:spPr>
          <a:xfrm>
            <a:off x="5458753" y="2332801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kstfelt 41"/>
          <p:cNvSpPr txBox="1"/>
          <p:nvPr/>
        </p:nvSpPr>
        <p:spPr>
          <a:xfrm>
            <a:off x="5630593" y="2000321"/>
            <a:ext cx="98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owns</a:t>
            </a:r>
            <a:endParaRPr lang="da-DK" b="1"/>
          </a:p>
        </p:txBody>
      </p:sp>
      <p:sp>
        <p:nvSpPr>
          <p:cNvPr id="43" name="Tekstfelt 42"/>
          <p:cNvSpPr txBox="1"/>
          <p:nvPr/>
        </p:nvSpPr>
        <p:spPr>
          <a:xfrm>
            <a:off x="5445474" y="23107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44" name="Tekstfelt 43"/>
          <p:cNvSpPr txBox="1"/>
          <p:nvPr/>
        </p:nvSpPr>
        <p:spPr>
          <a:xfrm>
            <a:off x="6761980" y="231070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Class</a:t>
            </a:r>
          </a:p>
          <a:p>
            <a:r>
              <a:rPr lang="da-DK" sz="1400"/>
              <a:t>HealthPoints</a:t>
            </a:r>
            <a:endParaRPr lang="da-DK" sz="1400"/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45" name="Tekstfelt 44"/>
          <p:cNvSpPr txBox="1"/>
          <p:nvPr/>
        </p:nvSpPr>
        <p:spPr>
          <a:xfrm>
            <a:off x="10467474" y="57510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DBDesign.6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81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481030" y="1133948"/>
            <a:ext cx="16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employed at </a:t>
            </a:r>
            <a:r>
              <a:rPr lang="da-DK" b="1" smtClean="0">
                <a:sym typeface="Wingdings" panose="05000000000000000000" pitchFamily="2" charset="2"/>
              </a:rPr>
              <a:t>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2375538" y="116365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b="1" smtClean="0">
                <a:sym typeface="Wingdings" panose="05000000000000000000" pitchFamily="2" charset="2"/>
              </a:rPr>
              <a:t> </a:t>
            </a:r>
            <a:r>
              <a:rPr lang="da-DK" b="1" smtClean="0"/>
              <a:t>has</a:t>
            </a:r>
            <a:endParaRPr lang="da-DK" b="1"/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1" name="Tekstfelt 30"/>
          <p:cNvSpPr txBox="1"/>
          <p:nvPr/>
        </p:nvSpPr>
        <p:spPr>
          <a:xfrm>
            <a:off x="2835272" y="3431132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smtClean="0"/>
              <a:t>recommends</a:t>
            </a:r>
            <a:endParaRPr lang="da-DK" b="1"/>
          </a:p>
        </p:txBody>
      </p:sp>
      <p:sp>
        <p:nvSpPr>
          <p:cNvPr id="35" name="Tekstfelt 34"/>
          <p:cNvSpPr txBox="1"/>
          <p:nvPr/>
        </p:nvSpPr>
        <p:spPr>
          <a:xfrm>
            <a:off x="3317520" y="214407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082702" y="2674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Competence</a:t>
            </a:r>
          </a:p>
          <a:p>
            <a:r>
              <a:rPr lang="da-DK" sz="1600"/>
              <a:t>N</a:t>
            </a:r>
            <a:r>
              <a:rPr lang="da-DK" sz="1600" smtClean="0"/>
              <a:t>ame</a:t>
            </a:r>
            <a:endParaRPr lang="da-DK" sz="1600" smtClean="0"/>
          </a:p>
          <a:p>
            <a:r>
              <a:rPr lang="da-DK" sz="1600"/>
              <a:t>S</a:t>
            </a:r>
            <a:r>
              <a:rPr lang="da-DK" sz="1600" smtClean="0"/>
              <a:t>ector</a:t>
            </a:r>
            <a:endParaRPr lang="da-DK" sz="1600" smtClean="0"/>
          </a:p>
        </p:txBody>
      </p:sp>
      <p:sp>
        <p:nvSpPr>
          <p:cNvPr id="11" name="Afrundet rektangel 10"/>
          <p:cNvSpPr/>
          <p:nvPr/>
        </p:nvSpPr>
        <p:spPr>
          <a:xfrm>
            <a:off x="7177788" y="357562"/>
            <a:ext cx="1847799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Company</a:t>
            </a:r>
          </a:p>
          <a:p>
            <a:r>
              <a:rPr lang="da-DK" sz="1600"/>
              <a:t>N</a:t>
            </a:r>
            <a:r>
              <a:rPr lang="da-DK" sz="1600" smtClean="0"/>
              <a:t>ame</a:t>
            </a:r>
            <a:endParaRPr lang="da-DK" sz="1600" smtClean="0"/>
          </a:p>
          <a:p>
            <a:r>
              <a:rPr lang="da-DK" sz="1600"/>
              <a:t>S</a:t>
            </a:r>
            <a:r>
              <a:rPr lang="da-DK" sz="1600" smtClean="0"/>
              <a:t>ector</a:t>
            </a:r>
            <a:endParaRPr lang="da-DK" sz="1600" smtClean="0"/>
          </a:p>
          <a:p>
            <a:r>
              <a:rPr lang="da-DK" sz="1600" smtClean="0"/>
              <a:t>N</a:t>
            </a:r>
            <a:r>
              <a:rPr lang="da-DK" sz="1600" smtClean="0"/>
              <a:t>oOfEmployees</a:t>
            </a:r>
            <a:endParaRPr lang="da-DK" sz="1600" smtClean="0"/>
          </a:p>
        </p:txBody>
      </p:sp>
      <p:cxnSp>
        <p:nvCxnSpPr>
          <p:cNvPr id="45" name="Lige forbindelse 44"/>
          <p:cNvCxnSpPr/>
          <p:nvPr/>
        </p:nvCxnSpPr>
        <p:spPr>
          <a:xfrm flipH="1">
            <a:off x="4118568" y="2402277"/>
            <a:ext cx="2033" cy="10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Lige forbindelse 47"/>
          <p:cNvCxnSpPr/>
          <p:nvPr/>
        </p:nvCxnSpPr>
        <p:spPr>
          <a:xfrm flipH="1">
            <a:off x="3038568" y="3482277"/>
            <a:ext cx="10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Lige forbindelse 51"/>
          <p:cNvCxnSpPr/>
          <p:nvPr/>
        </p:nvCxnSpPr>
        <p:spPr>
          <a:xfrm flipH="1">
            <a:off x="3038011" y="2402277"/>
            <a:ext cx="2033" cy="10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Lige forbindelse 52"/>
          <p:cNvCxnSpPr/>
          <p:nvPr/>
        </p:nvCxnSpPr>
        <p:spPr>
          <a:xfrm flipH="1">
            <a:off x="3038568" y="2406973"/>
            <a:ext cx="10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Person</a:t>
            </a:r>
          </a:p>
          <a:p>
            <a:r>
              <a:rPr lang="da-DK" sz="1600"/>
              <a:t>N</a:t>
            </a:r>
            <a:r>
              <a:rPr lang="da-DK" sz="1600" smtClean="0"/>
              <a:t>ame</a:t>
            </a:r>
            <a:endParaRPr lang="da-DK" sz="1600"/>
          </a:p>
          <a:p>
            <a:r>
              <a:rPr lang="da-DK" sz="1600"/>
              <a:t>E</a:t>
            </a:r>
            <a:r>
              <a:rPr lang="da-DK" sz="1600" smtClean="0"/>
              <a:t>mail</a:t>
            </a:r>
            <a:endParaRPr lang="da-DK" sz="1600"/>
          </a:p>
          <a:p>
            <a:pPr algn="ctr"/>
            <a:endParaRPr lang="da-DK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332</Words>
  <Application>Microsoft Office PowerPoint</Application>
  <PresentationFormat>Widescreen</PresentationFormat>
  <Paragraphs>188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Office-tema</vt:lpstr>
      <vt:lpstr>Domain Models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17</cp:revision>
  <dcterms:created xsi:type="dcterms:W3CDTF">2018-09-28T08:18:17Z</dcterms:created>
  <dcterms:modified xsi:type="dcterms:W3CDTF">2018-10-09T11:07:24Z</dcterms:modified>
</cp:coreProperties>
</file>