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09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270" r:id="rId35"/>
    <p:sldId id="272" r:id="rId36"/>
    <p:sldId id="304" r:id="rId37"/>
    <p:sldId id="305" r:id="rId38"/>
    <p:sldId id="260" r:id="rId39"/>
    <p:sldId id="274" r:id="rId40"/>
    <p:sldId id="310" r:id="rId4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 smtClean="0"/>
              <a:t>Functions as</a:t>
            </a:r>
            <a:br>
              <a:rPr lang="da-DK" sz="9600" smtClean="0"/>
            </a:br>
            <a:r>
              <a:rPr lang="da-DK" sz="9600" smtClean="0"/>
              <a:t>Parameters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Function type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</a:t>
            </a:r>
            <a:r>
              <a:rPr lang="da-DK" b="1" smtClean="0"/>
              <a:t>function type</a:t>
            </a:r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Func&lt;int,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bool&gt; conditionFunc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(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(v)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MyCondFunc(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</a:t>
                      </a: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58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 smtClean="0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res2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condFunc(23</a:t>
            </a:r>
            <a:r>
              <a:rPr lang="da-DK" sz="32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28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 smtClean="0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{t}"</a:t>
            </a:r>
            <a:r>
              <a:rPr lang="da-DK" sz="2400" b="1">
                <a:latin typeface="Consolas" panose="020B0609020204030204" pitchFamily="49" charset="0"/>
              </a:rPr>
              <a:t>); </a:t>
            </a:r>
            <a:r>
              <a:rPr lang="da-DK" sz="2400" b="1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tempChanged.Invoke(25.5);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 smtClean="0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TemperatureHasChanged(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OtherClass:obj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gc2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gc3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</a:t>
            </a:r>
            <a:r>
              <a:rPr lang="da-DK" sz="2400" b="1">
                <a:latin typeface="Consolas" panose="020B0609020204030204" pitchFamily="49" charset="0"/>
              </a:rPr>
              <a:t>+= </a:t>
            </a:r>
            <a:r>
              <a:rPr lang="da-DK" sz="2400" b="1" smtClean="0">
                <a:latin typeface="Consolas" panose="020B0609020204030204" pitchFamily="49" charset="0"/>
              </a:rPr>
              <a:t>gc2.TemperatureHasChanged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= gc3.TemperatureHasChanged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</a:p>
          <a:p>
            <a:pPr algn="ctr"/>
            <a:r>
              <a:rPr lang="da-DK" sz="3600" smtClean="0"/>
              <a:t>Client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/>
              <a:t>monitor.TemperatureChanged += </a:t>
            </a:r>
            <a:r>
              <a:rPr lang="da-DK" sz="2800" smtClean="0"/>
              <a:t>gc1.TemperatureHasChanged</a:t>
            </a:r>
            <a:r>
              <a:rPr lang="da-DK" sz="2800"/>
              <a:t>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da-DK" sz="2000" b="1" smtClean="0">
                <a:latin typeface="Consolas" panose="020B0609020204030204" pitchFamily="49" charset="0"/>
              </a:rPr>
              <a:t>OnTemperatureChanged()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latin typeface="Consolas" panose="020B0609020204030204" pitchFamily="49" charset="0"/>
              </a:rPr>
              <a:t>TemperatureChanged</a:t>
            </a:r>
            <a:r>
              <a:rPr lang="da-DK" sz="2000" b="1" smtClean="0">
                <a:latin typeface="Consolas" panose="020B0609020204030204" pitchFamily="49" charset="0"/>
              </a:rPr>
              <a:t>?.Invoke(_temperature);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…very similar to:</a:t>
            </a:r>
          </a:p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virtual </a:t>
            </a:r>
            <a:r>
              <a:rPr lang="da-DK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OnPropertyChanged(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 propertyName)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 smtClean="0">
                <a:latin typeface="Consolas" panose="020B0609020204030204" pitchFamily="49" charset="0"/>
              </a:rPr>
              <a:t>PropertyChanged</a:t>
            </a:r>
            <a:r>
              <a:rPr lang="da-DK" sz="2000" b="1">
                <a:latin typeface="Consolas" panose="020B0609020204030204" pitchFamily="49" charset="0"/>
              </a:rPr>
              <a:t>?.</a:t>
            </a:r>
            <a:r>
              <a:rPr lang="da-DK" sz="2000" b="1" smtClean="0">
                <a:latin typeface="Consolas" panose="020B0609020204030204" pitchFamily="49" charset="0"/>
              </a:rPr>
              <a:t>Invoke(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_PropertyChangedEventArgs(…));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1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39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condition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conditionObj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    filteredValues.Add(v);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1181</Words>
  <Application>Microsoft Office PowerPoint</Application>
  <PresentationFormat>Widescreen</PresentationFormat>
  <Paragraphs>328</Paragraphs>
  <Slides>40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 New Roman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Code!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Code!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46</cp:revision>
  <dcterms:created xsi:type="dcterms:W3CDTF">2017-09-05T14:00:27Z</dcterms:created>
  <dcterms:modified xsi:type="dcterms:W3CDTF">2018-09-16T10:50:55Z</dcterms:modified>
</cp:coreProperties>
</file>