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95" r:id="rId4"/>
    <p:sldId id="455" r:id="rId5"/>
    <p:sldId id="496" r:id="rId6"/>
    <p:sldId id="497" r:id="rId7"/>
    <p:sldId id="498" r:id="rId8"/>
    <p:sldId id="502" r:id="rId9"/>
    <p:sldId id="500" r:id="rId10"/>
    <p:sldId id="501" r:id="rId11"/>
    <p:sldId id="503" r:id="rId12"/>
    <p:sldId id="504" r:id="rId13"/>
    <p:sldId id="505" r:id="rId14"/>
    <p:sldId id="481" r:id="rId15"/>
    <p:sldId id="506" r:id="rId16"/>
    <p:sldId id="490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9784" y="1910433"/>
            <a:ext cx="10635915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Composite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TotalWeight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NoOfBlocks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Added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 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Description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TotalWeight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LegoBlock(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weight,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description)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TotalWeight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 weight;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Description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 description;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noOfBlocks {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1;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&gt; _parts;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LegoStructure(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parts)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parts = parts;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TotalWeight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		get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_parts.Select(b =&gt; b.TotalWeight).Sum(); }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noOfBlocks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		get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_parts.Select(b =&gt; b.noOfBlocks).Sum(); }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"Composite"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 } }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3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5998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PlayWithLego()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blockA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"6-dot"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	ILegoStructure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blockB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(3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"6-dot"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blockC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(4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"8-dot"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&gt; listA 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&gt;{ blockA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, blockB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blockC };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structA 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(listA);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blockD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(8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"16-dot"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blockE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(4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"8-dot"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listB 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&gt;{ blockD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, blockE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structA };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structB 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(listB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$"Structure A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{structA.TotalWeight}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 gr.,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{structA.noOfBlocks}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 blocks"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$"Structure B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{structB.TotalWeight}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 gr.,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{structB.noOfBlocks}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 blocks"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8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903369" y="2999481"/>
            <a:ext cx="860257" cy="52938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227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1521993" y="2424605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Leaf</a:t>
            </a:r>
            <a:endParaRPr lang="da-DK" sz="3200" smtClean="0"/>
          </a:p>
        </p:txBody>
      </p:sp>
      <p:sp>
        <p:nvSpPr>
          <p:cNvPr id="18" name="Afrundet rektangel 17"/>
          <p:cNvSpPr/>
          <p:nvPr/>
        </p:nvSpPr>
        <p:spPr>
          <a:xfrm>
            <a:off x="4042610" y="593428"/>
            <a:ext cx="280937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ICompositable</a:t>
            </a:r>
            <a:endParaRPr lang="da-DK" sz="3200" smtClean="0">
              <a:solidFill>
                <a:srgbClr val="FFFF00"/>
              </a:solidFill>
            </a:endParaRPr>
          </a:p>
        </p:txBody>
      </p:sp>
      <p:cxnSp>
        <p:nvCxnSpPr>
          <p:cNvPr id="9" name="Vinklet forbindelse 2"/>
          <p:cNvCxnSpPr>
            <a:stCxn id="8" idx="0"/>
            <a:endCxn id="18" idx="2"/>
          </p:cNvCxnSpPr>
          <p:nvPr/>
        </p:nvCxnSpPr>
        <p:spPr>
          <a:xfrm flipV="1">
            <a:off x="2782302" y="1511526"/>
            <a:ext cx="2664996" cy="91307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6851985" y="2424605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Composite</a:t>
            </a:r>
            <a:endParaRPr lang="da-DK" sz="3200" smtClean="0"/>
          </a:p>
        </p:txBody>
      </p:sp>
      <p:cxnSp>
        <p:nvCxnSpPr>
          <p:cNvPr id="12" name="Vinklet forbindelse 2"/>
          <p:cNvCxnSpPr>
            <a:stCxn id="14" idx="0"/>
          </p:cNvCxnSpPr>
          <p:nvPr/>
        </p:nvCxnSpPr>
        <p:spPr>
          <a:xfrm flipH="1" flipV="1">
            <a:off x="5447297" y="1511526"/>
            <a:ext cx="2664997" cy="91307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1521993" y="2424605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Leaf</a:t>
            </a:r>
            <a:endParaRPr lang="da-DK" sz="3200" smtClean="0"/>
          </a:p>
        </p:txBody>
      </p:sp>
      <p:sp>
        <p:nvSpPr>
          <p:cNvPr id="18" name="Afrundet rektangel 17"/>
          <p:cNvSpPr/>
          <p:nvPr/>
        </p:nvSpPr>
        <p:spPr>
          <a:xfrm>
            <a:off x="4042610" y="593428"/>
            <a:ext cx="280937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ICompositable</a:t>
            </a:r>
            <a:endParaRPr lang="da-DK" sz="3200" smtClean="0">
              <a:solidFill>
                <a:srgbClr val="FFFF00"/>
              </a:solidFill>
            </a:endParaRPr>
          </a:p>
        </p:txBody>
      </p:sp>
      <p:cxnSp>
        <p:nvCxnSpPr>
          <p:cNvPr id="9" name="Vinklet forbindelse 2"/>
          <p:cNvCxnSpPr>
            <a:stCxn id="8" idx="0"/>
            <a:endCxn id="18" idx="2"/>
          </p:cNvCxnSpPr>
          <p:nvPr/>
        </p:nvCxnSpPr>
        <p:spPr>
          <a:xfrm flipV="1">
            <a:off x="2782302" y="1511526"/>
            <a:ext cx="2664996" cy="91307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6851985" y="2424605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Composite</a:t>
            </a:r>
            <a:endParaRPr lang="da-DK" sz="3200" smtClean="0"/>
          </a:p>
        </p:txBody>
      </p:sp>
      <p:cxnSp>
        <p:nvCxnSpPr>
          <p:cNvPr id="12" name="Vinklet forbindelse 2"/>
          <p:cNvCxnSpPr>
            <a:stCxn id="14" idx="0"/>
          </p:cNvCxnSpPr>
          <p:nvPr/>
        </p:nvCxnSpPr>
        <p:spPr>
          <a:xfrm flipH="1" flipV="1">
            <a:off x="5447297" y="1511526"/>
            <a:ext cx="2664997" cy="91307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177308" y="593428"/>
            <a:ext cx="2400614" cy="88557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0" name="Vinklet forbindelse 2"/>
          <p:cNvCxnSpPr>
            <a:stCxn id="7" idx="3"/>
            <a:endCxn id="18" idx="1"/>
          </p:cNvCxnSpPr>
          <p:nvPr/>
        </p:nvCxnSpPr>
        <p:spPr>
          <a:xfrm>
            <a:off x="2577922" y="1036215"/>
            <a:ext cx="1464688" cy="1626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0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Composite pattern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92089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Composite</a:t>
            </a:r>
            <a:r>
              <a:rPr lang="da-DK" sz="3200" smtClean="0"/>
              <a:t> class will often contain methods and properties for building/ maintaining the ”composed” structure</a:t>
            </a:r>
          </a:p>
          <a:p>
            <a:pPr lvl="1"/>
            <a:r>
              <a:rPr lang="da-DK" sz="2800" b="1" smtClean="0"/>
              <a:t>AddChild</a:t>
            </a:r>
          </a:p>
          <a:p>
            <a:pPr lvl="1"/>
            <a:r>
              <a:rPr lang="da-DK" sz="2800" b="1" smtClean="0"/>
              <a:t>RemoveChild</a:t>
            </a:r>
          </a:p>
          <a:p>
            <a:pPr lvl="1"/>
            <a:r>
              <a:rPr lang="da-DK" sz="2800" b="1" smtClean="0"/>
              <a:t>Children </a:t>
            </a:r>
          </a:p>
          <a:p>
            <a:pPr lvl="1"/>
            <a:r>
              <a:rPr lang="da-DK" sz="2800" smtClean="0"/>
              <a:t>…etc.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6995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Modeling Part-Whole relationships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6950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often define something to be ”composed” of other things</a:t>
            </a:r>
          </a:p>
          <a:p>
            <a:r>
              <a:rPr lang="da-DK" sz="3200" smtClean="0"/>
              <a:t>A Car can be ”composed” of wheels, seats, engine, etc..</a:t>
            </a:r>
          </a:p>
          <a:p>
            <a:r>
              <a:rPr lang="da-DK" sz="3200" smtClean="0"/>
              <a:t>In some situations, it makes sense to be able to treat the ”whole” in the same way as the ”parts”</a:t>
            </a:r>
            <a:endParaRPr lang="da-DK" sz="2800" smtClean="0"/>
          </a:p>
        </p:txBody>
      </p:sp>
      <p:pic>
        <p:nvPicPr>
          <p:cNvPr id="1026" name="Picture 2" descr="Billedresultat for le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63" y="2550694"/>
            <a:ext cx="3428484" cy="30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Modeling Part-Whole relationships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42383" cy="4351338"/>
          </a:xfrm>
        </p:spPr>
        <p:txBody>
          <a:bodyPr>
            <a:normAutofit/>
          </a:bodyPr>
          <a:lstStyle/>
          <a:p>
            <a:r>
              <a:rPr lang="da-DK" sz="4800" i="1" smtClean="0"/>
              <a:t>A </a:t>
            </a:r>
            <a:r>
              <a:rPr lang="da-DK" sz="4800" b="1" i="1" smtClean="0"/>
              <a:t>Lego structure </a:t>
            </a:r>
            <a:r>
              <a:rPr lang="da-DK" sz="4800" i="1" smtClean="0"/>
              <a:t>consists of </a:t>
            </a:r>
            <a:r>
              <a:rPr lang="da-DK" sz="4800" b="1" i="1" smtClean="0"/>
              <a:t>Lego blocks</a:t>
            </a:r>
            <a:endParaRPr lang="da-DK" sz="4800" b="1" i="1" smtClean="0"/>
          </a:p>
        </p:txBody>
      </p:sp>
      <p:pic>
        <p:nvPicPr>
          <p:cNvPr id="1026" name="Picture 2" descr="Billedresultat for le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63" y="2550694"/>
            <a:ext cx="3428484" cy="30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6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ILegoBlock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Weight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Description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TotalWeight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NoOfBlocks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ILegoBlock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Weight 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LegoBlock(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weight,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Weight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 weight;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Description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 description;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0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ILegoBlock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&gt; _blocks;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LegoStructure(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ILegoBlock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blocks)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blocks = blocks;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TotalWeight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	get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_blocks.Select(b =&gt; b.Weight).Sum(); }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noOfBlocks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	get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_blocks.Count; }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3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ILegoBlock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Weight 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LegoBlock(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weight,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Weight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 weight;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Description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 description;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Modeling Part-Whole relationships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42383" cy="4351338"/>
          </a:xfrm>
        </p:spPr>
        <p:txBody>
          <a:bodyPr>
            <a:normAutofit/>
          </a:bodyPr>
          <a:lstStyle/>
          <a:p>
            <a:r>
              <a:rPr lang="da-DK" sz="4800" i="1" smtClean="0"/>
              <a:t>A </a:t>
            </a:r>
            <a:r>
              <a:rPr lang="da-DK" sz="4800" b="1" i="1" smtClean="0"/>
              <a:t>Lego structure </a:t>
            </a:r>
            <a:r>
              <a:rPr lang="da-DK" sz="4800" i="1" smtClean="0"/>
              <a:t>consists of </a:t>
            </a:r>
          </a:p>
          <a:p>
            <a:pPr lvl="1"/>
            <a:r>
              <a:rPr lang="da-DK" sz="4400" b="1" i="1" smtClean="0"/>
              <a:t>Lego blocks</a:t>
            </a:r>
            <a:r>
              <a:rPr lang="da-DK" sz="4400" i="1" smtClean="0"/>
              <a:t>, and</a:t>
            </a:r>
          </a:p>
          <a:p>
            <a:pPr lvl="1"/>
            <a:r>
              <a:rPr lang="da-DK" sz="4400" b="1" i="1"/>
              <a:t>Lego </a:t>
            </a:r>
            <a:r>
              <a:rPr lang="da-DK" sz="4400" b="1" i="1" smtClean="0"/>
              <a:t>structures</a:t>
            </a:r>
            <a:endParaRPr lang="da-DK" sz="4400" b="1" i="1" smtClean="0"/>
          </a:p>
        </p:txBody>
      </p:sp>
      <p:pic>
        <p:nvPicPr>
          <p:cNvPr id="1026" name="Picture 2" descr="Billedresultat for le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63" y="2550694"/>
            <a:ext cx="3428484" cy="30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1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</TotalTime>
  <Words>160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Office-tema</vt:lpstr>
      <vt:lpstr>Composite Design Pattern</vt:lpstr>
      <vt:lpstr>Modeling Part-Whole relationships</vt:lpstr>
      <vt:lpstr>Modeling Part-Whole relationships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Modeling Part-Whole relationships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Composite pattern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188</cp:revision>
  <dcterms:created xsi:type="dcterms:W3CDTF">2017-09-05T14:00:27Z</dcterms:created>
  <dcterms:modified xsi:type="dcterms:W3CDTF">2019-03-31T17:18:22Z</dcterms:modified>
</cp:coreProperties>
</file>