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FA4A-E167-4057-A105-B6A7951B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DFD88-6E8D-4C7B-9F48-EE2662FB4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E4AC-45A4-48E3-AF08-D1D302EC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09E8-0F63-4C4B-8E4D-DFDBC2EB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AA07-9180-4FF3-A386-4E03344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7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7F3D-C181-4916-87C1-F4619CFB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9A9F-E38C-40DF-AD2D-62821399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A49E-0C15-4F77-ABE3-BA1F141F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1735-8430-4588-8ADF-A39876E8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1AFE-BB34-40B5-B8A7-75F3D62E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58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8D17A-65E0-45EE-B773-D1C8B1CBA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C1718-833F-4EE2-9993-B8259BFD5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AC6B-EF4E-4707-9DF0-8362CA1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F1DF-52AF-42C2-A126-BC890BF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6FA6-280E-4CF5-B081-A74AE4D3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9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B14-EB38-4A86-90F8-C2C6A29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D367-F23C-40E7-9592-A35C8181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6498-E0D2-46E7-86CE-E2DE2C33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EB5D-E745-4D40-8B19-DEF74706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46CA-3024-47FC-B6DE-EFC6902F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EC7F-9A9B-455A-8600-773FCA83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339-6BCD-4EE9-A4C8-F79903E3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37B6-0C51-4EB7-8C6C-D6738E32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CE6D-85C2-4331-A647-B2C4BC6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7676-759C-414F-81AF-C1100E46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90A-E839-4188-8FAE-D63DC4A7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B6AD-B9CF-4AE0-88B1-C5D136196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17F51-64C8-4310-8487-A99385DA5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B12C-6E42-409C-A7AB-30EC06E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002B-6A0F-4C22-9EA2-A6864D1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36FA8-70D4-4180-A24A-7A04BED1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5CC-E38B-41F2-8151-7B40458A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878F-3D4C-44B4-A3CF-A11CEFFD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DAA93-43EA-46C2-AA8E-49A58739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968BB-0001-41D9-BDB3-04BE3AB4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3B1FC-C81C-4B91-BAA1-56175B16A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5597E-FE34-4ED1-AA8F-B24A9CB5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3F3D5-251F-4BC0-9DC7-BFBA8E11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D17B7-700F-471E-88D3-7287ADA9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55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4DAA-5EE9-40B8-BC82-EA091528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26612-3817-4E28-AD29-365AC2D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BB15F-C9A6-48A0-A19A-5CF4E021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67451-7042-411B-9A72-637FDD75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482A8-A349-4E45-80A0-7F20CECA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F278F-09B7-44DB-86B3-B5FAF00A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0AD4C-923D-4BEE-BD09-30A93FC9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89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4086-F9E4-4F5E-A32B-6D6C4B08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872-6CB5-425C-97CF-C49BB7F6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50F35-EEB7-4D14-BD9B-994044189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0CA6-1167-4301-AB27-9DAF0E17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5B82-0A5A-4C2C-985B-601F0505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9ABE-8B1C-40B5-88C3-43F8D146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E38C-A4E9-4120-AB98-7B04FD5D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253B-42F2-4ED4-BFCE-DACB2AFDB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5E6A-5DB5-4D35-A1A8-C8B41E84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C3703-7202-4D0C-A77A-C6DA9C8D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5CD6-FD57-44BC-9D29-45ABFF59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E6EE-1E83-4729-8EDA-507BA01D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66CCE-EF44-4CA2-9D7A-3664B0F0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26DA-4B1B-4CF2-89AE-79F28722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A5F7-EB88-496A-88DF-1651F0BBD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39C1-69E4-4122-91F7-04AD75D00ECB}" type="datetimeFigureOut">
              <a:rPr lang="en-CA" smtClean="0"/>
              <a:t>11/29/20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6E81-C305-45A2-82C9-1C1B8B6D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38DD-463E-4444-A692-E8207C6A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B141-B82C-484E-A412-7AB5CD06C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9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45C7-365C-4BBB-9F0F-CF029EA9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77511"/>
            <a:ext cx="11023023" cy="3797877"/>
          </a:xfrm>
        </p:spPr>
        <p:txBody>
          <a:bodyPr>
            <a:normAutofit/>
          </a:bodyPr>
          <a:lstStyle/>
          <a:p>
            <a:r>
              <a:rPr lang="en-CA" sz="8000" dirty="0"/>
              <a:t>CLEAR(Record);</a:t>
            </a:r>
          </a:p>
          <a:p>
            <a:r>
              <a:rPr lang="en-CA" sz="8000" dirty="0" err="1"/>
              <a:t>Record.RESET</a:t>
            </a:r>
            <a:r>
              <a:rPr lang="en-CA" sz="8000" dirty="0"/>
              <a:t>();</a:t>
            </a:r>
          </a:p>
          <a:p>
            <a:r>
              <a:rPr lang="en-CA" sz="8000" dirty="0" err="1"/>
              <a:t>Record.SETRANGE</a:t>
            </a:r>
            <a:r>
              <a:rPr lang="en-CA" sz="8000" dirty="0"/>
              <a:t>(Field);</a:t>
            </a:r>
          </a:p>
        </p:txBody>
      </p:sp>
    </p:spTree>
    <p:extLst>
      <p:ext uri="{BB962C8B-B14F-4D97-AF65-F5344CB8AC3E}">
        <p14:creationId xmlns:p14="http://schemas.microsoft.com/office/powerpoint/2010/main" val="3257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Hougaard</dc:creator>
  <cp:lastModifiedBy>Erik Hougaard</cp:lastModifiedBy>
  <cp:revision>3</cp:revision>
  <dcterms:created xsi:type="dcterms:W3CDTF">2020-11-30T04:44:47Z</dcterms:created>
  <dcterms:modified xsi:type="dcterms:W3CDTF">2020-11-30T05:25:50Z</dcterms:modified>
</cp:coreProperties>
</file>