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C1B70-0359-425C-9F43-1D1728E2949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1BB6B85-B360-492E-862C-DC113D3AF77C}">
      <dgm:prSet phldrT="[Text]"/>
      <dgm:spPr/>
      <dgm:t>
        <a:bodyPr/>
        <a:lstStyle/>
        <a:p>
          <a:r>
            <a:rPr lang="en-US"/>
            <a:t>Initialization</a:t>
          </a:r>
        </a:p>
      </dgm:t>
    </dgm:pt>
    <dgm:pt modelId="{A1FCFFFA-E572-4B57-A287-702A7BE71248}" type="parTrans" cxnId="{E49F616D-A4DC-42A4-8CE8-517DB494B4DB}">
      <dgm:prSet/>
      <dgm:spPr/>
      <dgm:t>
        <a:bodyPr/>
        <a:lstStyle/>
        <a:p>
          <a:endParaRPr lang="en-US"/>
        </a:p>
      </dgm:t>
    </dgm:pt>
    <dgm:pt modelId="{67B4EE66-3AE4-4916-9BC0-31EA1F3A28A2}" type="sibTrans" cxnId="{E49F616D-A4DC-42A4-8CE8-517DB494B4DB}">
      <dgm:prSet/>
      <dgm:spPr/>
      <dgm:t>
        <a:bodyPr/>
        <a:lstStyle/>
        <a:p>
          <a:endParaRPr lang="en-US"/>
        </a:p>
      </dgm:t>
    </dgm:pt>
    <dgm:pt modelId="{2FC848A4-A807-44FB-8A47-0EA17CE0F1EF}">
      <dgm:prSet phldrT="[Text]"/>
      <dgm:spPr/>
      <dgm:t>
        <a:bodyPr/>
        <a:lstStyle/>
        <a:p>
          <a:r>
            <a:rPr lang="en-US"/>
            <a:t>Create an initial population of solutions that will be optimized</a:t>
          </a:r>
        </a:p>
      </dgm:t>
    </dgm:pt>
    <dgm:pt modelId="{9CE22642-7D2A-4728-A9A0-7B687961F1C0}" type="parTrans" cxnId="{9A857B0A-C26C-4EA8-A7E0-2379148AE776}">
      <dgm:prSet/>
      <dgm:spPr/>
      <dgm:t>
        <a:bodyPr/>
        <a:lstStyle/>
        <a:p>
          <a:endParaRPr lang="en-US"/>
        </a:p>
      </dgm:t>
    </dgm:pt>
    <dgm:pt modelId="{86D66C40-4825-40AF-99AE-AE5E805D97D6}" type="sibTrans" cxnId="{9A857B0A-C26C-4EA8-A7E0-2379148AE776}">
      <dgm:prSet/>
      <dgm:spPr/>
      <dgm:t>
        <a:bodyPr/>
        <a:lstStyle/>
        <a:p>
          <a:endParaRPr lang="en-US"/>
        </a:p>
      </dgm:t>
    </dgm:pt>
    <dgm:pt modelId="{4AF72C16-38F2-4BE8-A04F-644960ACB405}">
      <dgm:prSet phldrT="[Text]"/>
      <dgm:spPr/>
      <dgm:t>
        <a:bodyPr/>
        <a:lstStyle/>
        <a:p>
          <a:r>
            <a:rPr lang="en-US" dirty="0"/>
            <a:t>Selection</a:t>
          </a:r>
        </a:p>
      </dgm:t>
    </dgm:pt>
    <dgm:pt modelId="{DF747EC8-08FE-442C-A157-D77BB2F06E4D}" type="parTrans" cxnId="{18005DAD-45BD-46B9-A2A5-B97DDE242076}">
      <dgm:prSet/>
      <dgm:spPr/>
      <dgm:t>
        <a:bodyPr/>
        <a:lstStyle/>
        <a:p>
          <a:endParaRPr lang="en-US"/>
        </a:p>
      </dgm:t>
    </dgm:pt>
    <dgm:pt modelId="{3A49EB03-6A3E-4382-A0B1-9276CD2A5D15}" type="sibTrans" cxnId="{18005DAD-45BD-46B9-A2A5-B97DDE242076}">
      <dgm:prSet/>
      <dgm:spPr/>
      <dgm:t>
        <a:bodyPr/>
        <a:lstStyle/>
        <a:p>
          <a:endParaRPr lang="en-US"/>
        </a:p>
      </dgm:t>
    </dgm:pt>
    <dgm:pt modelId="{0BF36C42-79A4-47C7-93FF-CE1C3A7740A1}">
      <dgm:prSet phldrT="[Text]"/>
      <dgm:spPr/>
      <dgm:t>
        <a:bodyPr/>
        <a:lstStyle/>
        <a:p>
          <a:r>
            <a:rPr lang="en-US"/>
            <a:t>Select for optimum solutions using a fitness/cost function. Can use mutation or gradient descent to optimize solutions.</a:t>
          </a:r>
        </a:p>
      </dgm:t>
    </dgm:pt>
    <dgm:pt modelId="{D4B9A5C2-5086-49DE-A43C-EF6E12F6A576}" type="parTrans" cxnId="{BDCE063E-4B10-4D73-B154-DAE69224D469}">
      <dgm:prSet/>
      <dgm:spPr/>
      <dgm:t>
        <a:bodyPr/>
        <a:lstStyle/>
        <a:p>
          <a:endParaRPr lang="en-US"/>
        </a:p>
      </dgm:t>
    </dgm:pt>
    <dgm:pt modelId="{9BF1DE27-A802-4B94-A879-9B661161B03B}" type="sibTrans" cxnId="{BDCE063E-4B10-4D73-B154-DAE69224D469}">
      <dgm:prSet/>
      <dgm:spPr/>
      <dgm:t>
        <a:bodyPr/>
        <a:lstStyle/>
        <a:p>
          <a:endParaRPr lang="en-US"/>
        </a:p>
      </dgm:t>
    </dgm:pt>
    <dgm:pt modelId="{0A4CA0C9-1745-4A09-B1B5-E37F0CE847A4}">
      <dgm:prSet phldrT="[Text]"/>
      <dgm:spPr/>
      <dgm:t>
        <a:bodyPr/>
        <a:lstStyle/>
        <a:p>
          <a:r>
            <a:rPr lang="en-US"/>
            <a:t>Termination</a:t>
          </a:r>
        </a:p>
      </dgm:t>
    </dgm:pt>
    <dgm:pt modelId="{E0639EE7-9FD3-4CC2-816B-B5A171698A60}" type="parTrans" cxnId="{720826DC-7E68-46AB-8FE2-9622E40066F8}">
      <dgm:prSet/>
      <dgm:spPr/>
      <dgm:t>
        <a:bodyPr/>
        <a:lstStyle/>
        <a:p>
          <a:endParaRPr lang="en-US"/>
        </a:p>
      </dgm:t>
    </dgm:pt>
    <dgm:pt modelId="{BF885447-1533-4B5D-BDBF-707A930D40AA}" type="sibTrans" cxnId="{720826DC-7E68-46AB-8FE2-9622E40066F8}">
      <dgm:prSet/>
      <dgm:spPr/>
      <dgm:t>
        <a:bodyPr/>
        <a:lstStyle/>
        <a:p>
          <a:endParaRPr lang="en-US"/>
        </a:p>
      </dgm:t>
    </dgm:pt>
    <dgm:pt modelId="{18B06EAA-9A6A-4F02-A01E-FDB822318632}">
      <dgm:prSet/>
      <dgm:spPr/>
      <dgm:t>
        <a:bodyPr/>
        <a:lstStyle/>
        <a:p>
          <a:r>
            <a:rPr lang="en-US" dirty="0"/>
            <a:t>Can be terminated after a certain number of iterations or after fitness of solutions is seen to level out.</a:t>
          </a:r>
        </a:p>
      </dgm:t>
    </dgm:pt>
    <dgm:pt modelId="{E072767C-37AE-4B7A-877E-C4DD3371F34A}" type="parTrans" cxnId="{839F7CCA-6D4C-443F-B721-69FE58478AED}">
      <dgm:prSet/>
      <dgm:spPr/>
      <dgm:t>
        <a:bodyPr/>
        <a:lstStyle/>
        <a:p>
          <a:endParaRPr lang="en-US"/>
        </a:p>
      </dgm:t>
    </dgm:pt>
    <dgm:pt modelId="{60237786-F531-480C-BDCE-18081B2FB499}" type="sibTrans" cxnId="{839F7CCA-6D4C-443F-B721-69FE58478AED}">
      <dgm:prSet/>
      <dgm:spPr/>
      <dgm:t>
        <a:bodyPr/>
        <a:lstStyle/>
        <a:p>
          <a:endParaRPr lang="en-US"/>
        </a:p>
      </dgm:t>
    </dgm:pt>
    <dgm:pt modelId="{414D8AB0-AD5E-4518-AA66-766A11A95F9C}" type="pres">
      <dgm:prSet presAssocID="{A55C1B70-0359-425C-9F43-1D1728E29499}" presName="linear" presStyleCnt="0">
        <dgm:presLayoutVars>
          <dgm:dir/>
          <dgm:animLvl val="lvl"/>
          <dgm:resizeHandles val="exact"/>
        </dgm:presLayoutVars>
      </dgm:prSet>
      <dgm:spPr/>
    </dgm:pt>
    <dgm:pt modelId="{5CB48AC5-88F4-40A5-8A17-C5BDEBA8CAD6}" type="pres">
      <dgm:prSet presAssocID="{51BB6B85-B360-492E-862C-DC113D3AF77C}" presName="parentLin" presStyleCnt="0"/>
      <dgm:spPr/>
    </dgm:pt>
    <dgm:pt modelId="{5321304F-2FC2-492F-B888-A5A4A5837427}" type="pres">
      <dgm:prSet presAssocID="{51BB6B85-B360-492E-862C-DC113D3AF77C}" presName="parentLeftMargin" presStyleLbl="node1" presStyleIdx="0" presStyleCnt="3"/>
      <dgm:spPr/>
    </dgm:pt>
    <dgm:pt modelId="{2813523E-1671-4AE3-BD5A-70E4323DBED1}" type="pres">
      <dgm:prSet presAssocID="{51BB6B85-B360-492E-862C-DC113D3AF77C}" presName="parentText" presStyleLbl="node1" presStyleIdx="0" presStyleCnt="3">
        <dgm:presLayoutVars>
          <dgm:chMax val="0"/>
          <dgm:bulletEnabled val="1"/>
        </dgm:presLayoutVars>
      </dgm:prSet>
      <dgm:spPr/>
    </dgm:pt>
    <dgm:pt modelId="{16E6C4A6-7A31-4731-96BC-1C2E2A703476}" type="pres">
      <dgm:prSet presAssocID="{51BB6B85-B360-492E-862C-DC113D3AF77C}" presName="negativeSpace" presStyleCnt="0"/>
      <dgm:spPr/>
    </dgm:pt>
    <dgm:pt modelId="{C448037A-A607-4AD2-8C33-FD5AEAEC45B8}" type="pres">
      <dgm:prSet presAssocID="{51BB6B85-B360-492E-862C-DC113D3AF77C}" presName="childText" presStyleLbl="conFgAcc1" presStyleIdx="0" presStyleCnt="3">
        <dgm:presLayoutVars>
          <dgm:bulletEnabled val="1"/>
        </dgm:presLayoutVars>
      </dgm:prSet>
      <dgm:spPr/>
    </dgm:pt>
    <dgm:pt modelId="{E3FEED5E-FC46-44B5-9DE5-43264A53F9A6}" type="pres">
      <dgm:prSet presAssocID="{67B4EE66-3AE4-4916-9BC0-31EA1F3A28A2}" presName="spaceBetweenRectangles" presStyleCnt="0"/>
      <dgm:spPr/>
    </dgm:pt>
    <dgm:pt modelId="{6EFEAAB7-38D8-47D0-AB66-3A079CB33402}" type="pres">
      <dgm:prSet presAssocID="{4AF72C16-38F2-4BE8-A04F-644960ACB405}" presName="parentLin" presStyleCnt="0"/>
      <dgm:spPr/>
    </dgm:pt>
    <dgm:pt modelId="{5693FD72-D676-40E3-A16B-FB1110B05700}" type="pres">
      <dgm:prSet presAssocID="{4AF72C16-38F2-4BE8-A04F-644960ACB405}" presName="parentLeftMargin" presStyleLbl="node1" presStyleIdx="0" presStyleCnt="3"/>
      <dgm:spPr/>
    </dgm:pt>
    <dgm:pt modelId="{BD110762-7789-4C27-B87D-F5CC2490A6FC}" type="pres">
      <dgm:prSet presAssocID="{4AF72C16-38F2-4BE8-A04F-644960ACB405}" presName="parentText" presStyleLbl="node1" presStyleIdx="1" presStyleCnt="3">
        <dgm:presLayoutVars>
          <dgm:chMax val="0"/>
          <dgm:bulletEnabled val="1"/>
        </dgm:presLayoutVars>
      </dgm:prSet>
      <dgm:spPr/>
    </dgm:pt>
    <dgm:pt modelId="{1E7E486D-09CE-4FA4-9D2A-F5F67CCD8828}" type="pres">
      <dgm:prSet presAssocID="{4AF72C16-38F2-4BE8-A04F-644960ACB405}" presName="negativeSpace" presStyleCnt="0"/>
      <dgm:spPr/>
    </dgm:pt>
    <dgm:pt modelId="{D3757126-AB50-4114-BD0C-E55EF055FDE2}" type="pres">
      <dgm:prSet presAssocID="{4AF72C16-38F2-4BE8-A04F-644960ACB405}" presName="childText" presStyleLbl="conFgAcc1" presStyleIdx="1" presStyleCnt="3">
        <dgm:presLayoutVars>
          <dgm:bulletEnabled val="1"/>
        </dgm:presLayoutVars>
      </dgm:prSet>
      <dgm:spPr/>
    </dgm:pt>
    <dgm:pt modelId="{3AA4818F-D1C9-4AAA-8915-774EEC7D155C}" type="pres">
      <dgm:prSet presAssocID="{3A49EB03-6A3E-4382-A0B1-9276CD2A5D15}" presName="spaceBetweenRectangles" presStyleCnt="0"/>
      <dgm:spPr/>
    </dgm:pt>
    <dgm:pt modelId="{B5A6D0DF-F030-4A4A-A2BF-1E5543E1A516}" type="pres">
      <dgm:prSet presAssocID="{0A4CA0C9-1745-4A09-B1B5-E37F0CE847A4}" presName="parentLin" presStyleCnt="0"/>
      <dgm:spPr/>
    </dgm:pt>
    <dgm:pt modelId="{AC9BC2DB-7A19-431C-96A3-E06EF6592D46}" type="pres">
      <dgm:prSet presAssocID="{0A4CA0C9-1745-4A09-B1B5-E37F0CE847A4}" presName="parentLeftMargin" presStyleLbl="node1" presStyleIdx="1" presStyleCnt="3"/>
      <dgm:spPr/>
    </dgm:pt>
    <dgm:pt modelId="{1058BBB0-C5CC-4D50-ACB3-07F54A580BEC}" type="pres">
      <dgm:prSet presAssocID="{0A4CA0C9-1745-4A09-B1B5-E37F0CE847A4}" presName="parentText" presStyleLbl="node1" presStyleIdx="2" presStyleCnt="3">
        <dgm:presLayoutVars>
          <dgm:chMax val="0"/>
          <dgm:bulletEnabled val="1"/>
        </dgm:presLayoutVars>
      </dgm:prSet>
      <dgm:spPr/>
    </dgm:pt>
    <dgm:pt modelId="{DA511F65-6E09-4651-919B-0AC8DA2CE716}" type="pres">
      <dgm:prSet presAssocID="{0A4CA0C9-1745-4A09-B1B5-E37F0CE847A4}" presName="negativeSpace" presStyleCnt="0"/>
      <dgm:spPr/>
    </dgm:pt>
    <dgm:pt modelId="{2DC74229-BEE7-4265-837A-90D02011FD7F}" type="pres">
      <dgm:prSet presAssocID="{0A4CA0C9-1745-4A09-B1B5-E37F0CE847A4}" presName="childText" presStyleLbl="conFgAcc1" presStyleIdx="2" presStyleCnt="3">
        <dgm:presLayoutVars>
          <dgm:bulletEnabled val="1"/>
        </dgm:presLayoutVars>
      </dgm:prSet>
      <dgm:spPr/>
    </dgm:pt>
  </dgm:ptLst>
  <dgm:cxnLst>
    <dgm:cxn modelId="{15589503-F4C8-4F11-BAED-01BCD3CF7F1E}" type="presOf" srcId="{51BB6B85-B360-492E-862C-DC113D3AF77C}" destId="{5321304F-2FC2-492F-B888-A5A4A5837427}" srcOrd="0" destOrd="0" presId="urn:microsoft.com/office/officeart/2005/8/layout/list1"/>
    <dgm:cxn modelId="{9A857B0A-C26C-4EA8-A7E0-2379148AE776}" srcId="{51BB6B85-B360-492E-862C-DC113D3AF77C}" destId="{2FC848A4-A807-44FB-8A47-0EA17CE0F1EF}" srcOrd="0" destOrd="0" parTransId="{9CE22642-7D2A-4728-A9A0-7B687961F1C0}" sibTransId="{86D66C40-4825-40AF-99AE-AE5E805D97D6}"/>
    <dgm:cxn modelId="{5EF55E0D-86BB-400E-AE5D-2A68B6850087}" type="presOf" srcId="{A55C1B70-0359-425C-9F43-1D1728E29499}" destId="{414D8AB0-AD5E-4518-AA66-766A11A95F9C}" srcOrd="0" destOrd="0" presId="urn:microsoft.com/office/officeart/2005/8/layout/list1"/>
    <dgm:cxn modelId="{D9ADE524-FA60-45F9-9F48-1B3D81A4C2E3}" type="presOf" srcId="{2FC848A4-A807-44FB-8A47-0EA17CE0F1EF}" destId="{C448037A-A607-4AD2-8C33-FD5AEAEC45B8}" srcOrd="0" destOrd="0" presId="urn:microsoft.com/office/officeart/2005/8/layout/list1"/>
    <dgm:cxn modelId="{B4293F37-C8A3-455B-BEB8-E296AA192250}" type="presOf" srcId="{4AF72C16-38F2-4BE8-A04F-644960ACB405}" destId="{BD110762-7789-4C27-B87D-F5CC2490A6FC}" srcOrd="1" destOrd="0" presId="urn:microsoft.com/office/officeart/2005/8/layout/list1"/>
    <dgm:cxn modelId="{BDCE063E-4B10-4D73-B154-DAE69224D469}" srcId="{4AF72C16-38F2-4BE8-A04F-644960ACB405}" destId="{0BF36C42-79A4-47C7-93FF-CE1C3A7740A1}" srcOrd="0" destOrd="0" parTransId="{D4B9A5C2-5086-49DE-A43C-EF6E12F6A576}" sibTransId="{9BF1DE27-A802-4B94-A879-9B661161B03B}"/>
    <dgm:cxn modelId="{2E48CA6C-200C-426A-BC0E-14747C70BE70}" type="presOf" srcId="{0A4CA0C9-1745-4A09-B1B5-E37F0CE847A4}" destId="{1058BBB0-C5CC-4D50-ACB3-07F54A580BEC}" srcOrd="1" destOrd="0" presId="urn:microsoft.com/office/officeart/2005/8/layout/list1"/>
    <dgm:cxn modelId="{E49F616D-A4DC-42A4-8CE8-517DB494B4DB}" srcId="{A55C1B70-0359-425C-9F43-1D1728E29499}" destId="{51BB6B85-B360-492E-862C-DC113D3AF77C}" srcOrd="0" destOrd="0" parTransId="{A1FCFFFA-E572-4B57-A287-702A7BE71248}" sibTransId="{67B4EE66-3AE4-4916-9BC0-31EA1F3A28A2}"/>
    <dgm:cxn modelId="{CBA3EF90-B2D9-46ED-BF9F-5EE73DC39E98}" type="presOf" srcId="{18B06EAA-9A6A-4F02-A01E-FDB822318632}" destId="{2DC74229-BEE7-4265-837A-90D02011FD7F}" srcOrd="0" destOrd="0" presId="urn:microsoft.com/office/officeart/2005/8/layout/list1"/>
    <dgm:cxn modelId="{7E52EE9C-067E-496F-A2BF-2569A66FB52E}" type="presOf" srcId="{51BB6B85-B360-492E-862C-DC113D3AF77C}" destId="{2813523E-1671-4AE3-BD5A-70E4323DBED1}" srcOrd="1" destOrd="0" presId="urn:microsoft.com/office/officeart/2005/8/layout/list1"/>
    <dgm:cxn modelId="{18005DAD-45BD-46B9-A2A5-B97DDE242076}" srcId="{A55C1B70-0359-425C-9F43-1D1728E29499}" destId="{4AF72C16-38F2-4BE8-A04F-644960ACB405}" srcOrd="1" destOrd="0" parTransId="{DF747EC8-08FE-442C-A157-D77BB2F06E4D}" sibTransId="{3A49EB03-6A3E-4382-A0B1-9276CD2A5D15}"/>
    <dgm:cxn modelId="{839F7CCA-6D4C-443F-B721-69FE58478AED}" srcId="{0A4CA0C9-1745-4A09-B1B5-E37F0CE847A4}" destId="{18B06EAA-9A6A-4F02-A01E-FDB822318632}" srcOrd="0" destOrd="0" parTransId="{E072767C-37AE-4B7A-877E-C4DD3371F34A}" sibTransId="{60237786-F531-480C-BDCE-18081B2FB499}"/>
    <dgm:cxn modelId="{1AB705CB-4461-4D26-9772-898709856DBE}" type="presOf" srcId="{0A4CA0C9-1745-4A09-B1B5-E37F0CE847A4}" destId="{AC9BC2DB-7A19-431C-96A3-E06EF6592D46}" srcOrd="0" destOrd="0" presId="urn:microsoft.com/office/officeart/2005/8/layout/list1"/>
    <dgm:cxn modelId="{720826DC-7E68-46AB-8FE2-9622E40066F8}" srcId="{A55C1B70-0359-425C-9F43-1D1728E29499}" destId="{0A4CA0C9-1745-4A09-B1B5-E37F0CE847A4}" srcOrd="2" destOrd="0" parTransId="{E0639EE7-9FD3-4CC2-816B-B5A171698A60}" sibTransId="{BF885447-1533-4B5D-BDBF-707A930D40AA}"/>
    <dgm:cxn modelId="{C22FF0E4-AC64-420A-8EC4-03D34FDF4336}" type="presOf" srcId="{0BF36C42-79A4-47C7-93FF-CE1C3A7740A1}" destId="{D3757126-AB50-4114-BD0C-E55EF055FDE2}" srcOrd="0" destOrd="0" presId="urn:microsoft.com/office/officeart/2005/8/layout/list1"/>
    <dgm:cxn modelId="{5DD41BEC-9EBA-42CB-867B-10B136D6E591}" type="presOf" srcId="{4AF72C16-38F2-4BE8-A04F-644960ACB405}" destId="{5693FD72-D676-40E3-A16B-FB1110B05700}" srcOrd="0" destOrd="0" presId="urn:microsoft.com/office/officeart/2005/8/layout/list1"/>
    <dgm:cxn modelId="{C8A7D8D2-831C-403E-B82C-1B09EC68FF73}" type="presParOf" srcId="{414D8AB0-AD5E-4518-AA66-766A11A95F9C}" destId="{5CB48AC5-88F4-40A5-8A17-C5BDEBA8CAD6}" srcOrd="0" destOrd="0" presId="urn:microsoft.com/office/officeart/2005/8/layout/list1"/>
    <dgm:cxn modelId="{EB9AEC6F-BFCC-4EBF-A3D0-9CFF494A8898}" type="presParOf" srcId="{5CB48AC5-88F4-40A5-8A17-C5BDEBA8CAD6}" destId="{5321304F-2FC2-492F-B888-A5A4A5837427}" srcOrd="0" destOrd="0" presId="urn:microsoft.com/office/officeart/2005/8/layout/list1"/>
    <dgm:cxn modelId="{96151668-A99C-4FCD-B1A1-321B2E1443B4}" type="presParOf" srcId="{5CB48AC5-88F4-40A5-8A17-C5BDEBA8CAD6}" destId="{2813523E-1671-4AE3-BD5A-70E4323DBED1}" srcOrd="1" destOrd="0" presId="urn:microsoft.com/office/officeart/2005/8/layout/list1"/>
    <dgm:cxn modelId="{0FD0557B-37E1-454C-BD79-6823373C9084}" type="presParOf" srcId="{414D8AB0-AD5E-4518-AA66-766A11A95F9C}" destId="{16E6C4A6-7A31-4731-96BC-1C2E2A703476}" srcOrd="1" destOrd="0" presId="urn:microsoft.com/office/officeart/2005/8/layout/list1"/>
    <dgm:cxn modelId="{C4CF4347-378F-40F4-9706-4F08873B9158}" type="presParOf" srcId="{414D8AB0-AD5E-4518-AA66-766A11A95F9C}" destId="{C448037A-A607-4AD2-8C33-FD5AEAEC45B8}" srcOrd="2" destOrd="0" presId="urn:microsoft.com/office/officeart/2005/8/layout/list1"/>
    <dgm:cxn modelId="{A4541F40-F610-4AFA-A70B-53C67F559B0B}" type="presParOf" srcId="{414D8AB0-AD5E-4518-AA66-766A11A95F9C}" destId="{E3FEED5E-FC46-44B5-9DE5-43264A53F9A6}" srcOrd="3" destOrd="0" presId="urn:microsoft.com/office/officeart/2005/8/layout/list1"/>
    <dgm:cxn modelId="{8AD1C578-3975-44D1-B313-EA35E602394F}" type="presParOf" srcId="{414D8AB0-AD5E-4518-AA66-766A11A95F9C}" destId="{6EFEAAB7-38D8-47D0-AB66-3A079CB33402}" srcOrd="4" destOrd="0" presId="urn:microsoft.com/office/officeart/2005/8/layout/list1"/>
    <dgm:cxn modelId="{22A41F53-95F8-42D2-A50E-1CA2DDB4E3F1}" type="presParOf" srcId="{6EFEAAB7-38D8-47D0-AB66-3A079CB33402}" destId="{5693FD72-D676-40E3-A16B-FB1110B05700}" srcOrd="0" destOrd="0" presId="urn:microsoft.com/office/officeart/2005/8/layout/list1"/>
    <dgm:cxn modelId="{3E166DA1-9A85-451A-A09C-441CB2944B76}" type="presParOf" srcId="{6EFEAAB7-38D8-47D0-AB66-3A079CB33402}" destId="{BD110762-7789-4C27-B87D-F5CC2490A6FC}" srcOrd="1" destOrd="0" presId="urn:microsoft.com/office/officeart/2005/8/layout/list1"/>
    <dgm:cxn modelId="{78EC1A72-6576-4619-BAA8-74402BAF7623}" type="presParOf" srcId="{414D8AB0-AD5E-4518-AA66-766A11A95F9C}" destId="{1E7E486D-09CE-4FA4-9D2A-F5F67CCD8828}" srcOrd="5" destOrd="0" presId="urn:microsoft.com/office/officeart/2005/8/layout/list1"/>
    <dgm:cxn modelId="{FC6605C9-E845-4358-8F4F-4B2CA49DA360}" type="presParOf" srcId="{414D8AB0-AD5E-4518-AA66-766A11A95F9C}" destId="{D3757126-AB50-4114-BD0C-E55EF055FDE2}" srcOrd="6" destOrd="0" presId="urn:microsoft.com/office/officeart/2005/8/layout/list1"/>
    <dgm:cxn modelId="{034C3C9A-A703-4BD1-ADA3-299EBB26B8F0}" type="presParOf" srcId="{414D8AB0-AD5E-4518-AA66-766A11A95F9C}" destId="{3AA4818F-D1C9-4AAA-8915-774EEC7D155C}" srcOrd="7" destOrd="0" presId="urn:microsoft.com/office/officeart/2005/8/layout/list1"/>
    <dgm:cxn modelId="{9920FAB7-B957-4CCB-9D56-D598125ACB42}" type="presParOf" srcId="{414D8AB0-AD5E-4518-AA66-766A11A95F9C}" destId="{B5A6D0DF-F030-4A4A-A2BF-1E5543E1A516}" srcOrd="8" destOrd="0" presId="urn:microsoft.com/office/officeart/2005/8/layout/list1"/>
    <dgm:cxn modelId="{041E2254-72D1-4535-BF40-0C5B47B3025B}" type="presParOf" srcId="{B5A6D0DF-F030-4A4A-A2BF-1E5543E1A516}" destId="{AC9BC2DB-7A19-431C-96A3-E06EF6592D46}" srcOrd="0" destOrd="0" presId="urn:microsoft.com/office/officeart/2005/8/layout/list1"/>
    <dgm:cxn modelId="{F892B28F-D9D4-4C62-AECA-7C03A69662C8}" type="presParOf" srcId="{B5A6D0DF-F030-4A4A-A2BF-1E5543E1A516}" destId="{1058BBB0-C5CC-4D50-ACB3-07F54A580BEC}" srcOrd="1" destOrd="0" presId="urn:microsoft.com/office/officeart/2005/8/layout/list1"/>
    <dgm:cxn modelId="{270FD5B2-EC1B-4E1A-A560-C51808DC4964}" type="presParOf" srcId="{414D8AB0-AD5E-4518-AA66-766A11A95F9C}" destId="{DA511F65-6E09-4651-919B-0AC8DA2CE716}" srcOrd="9" destOrd="0" presId="urn:microsoft.com/office/officeart/2005/8/layout/list1"/>
    <dgm:cxn modelId="{05BFADED-A891-4DBB-BE28-2CD5E266B57A}" type="presParOf" srcId="{414D8AB0-AD5E-4518-AA66-766A11A95F9C}" destId="{2DC74229-BEE7-4265-837A-90D02011FD7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8037A-A607-4AD2-8C33-FD5AEAEC45B8}">
      <dsp:nvSpPr>
        <dsp:cNvPr id="0" name=""/>
        <dsp:cNvSpPr/>
      </dsp:nvSpPr>
      <dsp:spPr>
        <a:xfrm>
          <a:off x="0" y="312599"/>
          <a:ext cx="6492875" cy="113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416560" rIns="5039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Create an initial population of solutions that will be optimized</a:t>
          </a:r>
        </a:p>
      </dsp:txBody>
      <dsp:txXfrm>
        <a:off x="0" y="312599"/>
        <a:ext cx="6492875" cy="1134000"/>
      </dsp:txXfrm>
    </dsp:sp>
    <dsp:sp modelId="{2813523E-1671-4AE3-BD5A-70E4323DBED1}">
      <dsp:nvSpPr>
        <dsp:cNvPr id="0" name=""/>
        <dsp:cNvSpPr/>
      </dsp:nvSpPr>
      <dsp:spPr>
        <a:xfrm>
          <a:off x="324643" y="17399"/>
          <a:ext cx="454501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889000">
            <a:lnSpc>
              <a:spcPct val="90000"/>
            </a:lnSpc>
            <a:spcBef>
              <a:spcPct val="0"/>
            </a:spcBef>
            <a:spcAft>
              <a:spcPct val="35000"/>
            </a:spcAft>
            <a:buNone/>
          </a:pPr>
          <a:r>
            <a:rPr lang="en-US" sz="2000" kern="1200"/>
            <a:t>Initialization</a:t>
          </a:r>
        </a:p>
      </dsp:txBody>
      <dsp:txXfrm>
        <a:off x="353464" y="46220"/>
        <a:ext cx="4487370" cy="532758"/>
      </dsp:txXfrm>
    </dsp:sp>
    <dsp:sp modelId="{D3757126-AB50-4114-BD0C-E55EF055FDE2}">
      <dsp:nvSpPr>
        <dsp:cNvPr id="0" name=""/>
        <dsp:cNvSpPr/>
      </dsp:nvSpPr>
      <dsp:spPr>
        <a:xfrm>
          <a:off x="0" y="1849799"/>
          <a:ext cx="6492875" cy="1417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416560" rIns="5039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Select for optimum solutions using a fitness/cost function. Can use mutation or gradient descent to optimize solutions.</a:t>
          </a:r>
        </a:p>
      </dsp:txBody>
      <dsp:txXfrm>
        <a:off x="0" y="1849799"/>
        <a:ext cx="6492875" cy="1417500"/>
      </dsp:txXfrm>
    </dsp:sp>
    <dsp:sp modelId="{BD110762-7789-4C27-B87D-F5CC2490A6FC}">
      <dsp:nvSpPr>
        <dsp:cNvPr id="0" name=""/>
        <dsp:cNvSpPr/>
      </dsp:nvSpPr>
      <dsp:spPr>
        <a:xfrm>
          <a:off x="324643" y="1554599"/>
          <a:ext cx="4545012"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889000">
            <a:lnSpc>
              <a:spcPct val="90000"/>
            </a:lnSpc>
            <a:spcBef>
              <a:spcPct val="0"/>
            </a:spcBef>
            <a:spcAft>
              <a:spcPct val="35000"/>
            </a:spcAft>
            <a:buNone/>
          </a:pPr>
          <a:r>
            <a:rPr lang="en-US" sz="2000" kern="1200" dirty="0"/>
            <a:t>Selection</a:t>
          </a:r>
        </a:p>
      </dsp:txBody>
      <dsp:txXfrm>
        <a:off x="353464" y="1583420"/>
        <a:ext cx="4487370" cy="532758"/>
      </dsp:txXfrm>
    </dsp:sp>
    <dsp:sp modelId="{2DC74229-BEE7-4265-837A-90D02011FD7F}">
      <dsp:nvSpPr>
        <dsp:cNvPr id="0" name=""/>
        <dsp:cNvSpPr/>
      </dsp:nvSpPr>
      <dsp:spPr>
        <a:xfrm>
          <a:off x="0" y="3670500"/>
          <a:ext cx="6492875" cy="1417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416560" rIns="5039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Can be terminated after a certain number of iterations or after fitness of solutions is seen to level out.</a:t>
          </a:r>
        </a:p>
      </dsp:txBody>
      <dsp:txXfrm>
        <a:off x="0" y="3670500"/>
        <a:ext cx="6492875" cy="1417500"/>
      </dsp:txXfrm>
    </dsp:sp>
    <dsp:sp modelId="{1058BBB0-C5CC-4D50-ACB3-07F54A580BEC}">
      <dsp:nvSpPr>
        <dsp:cNvPr id="0" name=""/>
        <dsp:cNvSpPr/>
      </dsp:nvSpPr>
      <dsp:spPr>
        <a:xfrm>
          <a:off x="324643" y="3375300"/>
          <a:ext cx="4545012"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889000">
            <a:lnSpc>
              <a:spcPct val="90000"/>
            </a:lnSpc>
            <a:spcBef>
              <a:spcPct val="0"/>
            </a:spcBef>
            <a:spcAft>
              <a:spcPct val="35000"/>
            </a:spcAft>
            <a:buNone/>
          </a:pPr>
          <a:r>
            <a:rPr lang="en-US" sz="2000" kern="1200"/>
            <a:t>Termination</a:t>
          </a:r>
        </a:p>
      </dsp:txBody>
      <dsp:txXfrm>
        <a:off x="353464" y="3404121"/>
        <a:ext cx="4487370"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95BC-B69A-42C1-8392-A314DD174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9B0F2-3187-4A53-9C10-3593F69B2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93F14-A775-4D6A-AF88-6037971765DF}"/>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5" name="Footer Placeholder 4">
            <a:extLst>
              <a:ext uri="{FF2B5EF4-FFF2-40B4-BE49-F238E27FC236}">
                <a16:creationId xmlns:a16="http://schemas.microsoft.com/office/drawing/2014/main" id="{37A68680-E896-4BA7-9BFE-DC7A29052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048E1-8CDA-4DD9-8A36-A803AADEB4E0}"/>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298832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CC04-C8C1-4933-B12E-8579130DDC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166E3-4758-49AF-BD8F-A64B8E214B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2E080-7BE7-4EF1-8BCF-2947DB13787B}"/>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5" name="Footer Placeholder 4">
            <a:extLst>
              <a:ext uri="{FF2B5EF4-FFF2-40B4-BE49-F238E27FC236}">
                <a16:creationId xmlns:a16="http://schemas.microsoft.com/office/drawing/2014/main" id="{0FC57841-117C-4928-964A-09CCCF3FD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C6DF2-A39E-42C2-9115-8343988E3798}"/>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54867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0D3DC-FD02-4438-9CE0-A9D8BEF9D8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DE22F7-2737-4829-A91B-F0E6A68CD7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35A72-F199-4835-82CF-094BAE2497CE}"/>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5" name="Footer Placeholder 4">
            <a:extLst>
              <a:ext uri="{FF2B5EF4-FFF2-40B4-BE49-F238E27FC236}">
                <a16:creationId xmlns:a16="http://schemas.microsoft.com/office/drawing/2014/main" id="{8CF2F435-9378-4FCA-9457-4B5567453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B904D-49D2-40F7-80CC-5C8205C14065}"/>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70843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CE8C-6714-49FC-977F-7B95832F1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A81A5-35C0-4D7B-99B4-1E7A7D8D23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11794-9E0A-4F14-BEDC-7CD00D9BA5C0}"/>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5" name="Footer Placeholder 4">
            <a:extLst>
              <a:ext uri="{FF2B5EF4-FFF2-40B4-BE49-F238E27FC236}">
                <a16:creationId xmlns:a16="http://schemas.microsoft.com/office/drawing/2014/main" id="{2E195E03-343F-453E-9EF6-1AC9CDF05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9633C-5CC7-4EAF-9024-FF2BF87BD90F}"/>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184600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EEB4-8AD9-4E82-85AD-06EC25CD1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4A3A0-48AE-4232-A59C-D60D40C17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CCDB76-6161-48C9-B729-FDA86AD4A7B0}"/>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5" name="Footer Placeholder 4">
            <a:extLst>
              <a:ext uri="{FF2B5EF4-FFF2-40B4-BE49-F238E27FC236}">
                <a16:creationId xmlns:a16="http://schemas.microsoft.com/office/drawing/2014/main" id="{FC4D4C93-7B5D-4266-B0DA-B9818000D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42268-E8A7-4E63-8ADD-46C2B7C11AE0}"/>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7159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1A80-0D15-4D79-AABF-551917FEF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F7287-41BE-436A-9A58-790DC8408A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EA0CB8-8ED9-4A26-868D-493AD857C6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E62A-12C6-4F80-B3EC-3CB1A2E83957}"/>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6" name="Footer Placeholder 5">
            <a:extLst>
              <a:ext uri="{FF2B5EF4-FFF2-40B4-BE49-F238E27FC236}">
                <a16:creationId xmlns:a16="http://schemas.microsoft.com/office/drawing/2014/main" id="{16BA5CD3-9346-40D4-BB58-145C2276B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03759-C4EC-4EC0-9C89-A80793D808A3}"/>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19000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50-9792-466F-BC67-FC7D8200FD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D93823-F021-4A50-A9D0-02DAB8D33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13E2BF-9B72-4AC0-B7AB-0A4090BD42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7F061-8341-46B4-B778-DDE11410E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FA156E-C898-4995-97FF-61B8337AB9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86C70-C596-4D01-A4C5-7EE0F8DE99C9}"/>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8" name="Footer Placeholder 7">
            <a:extLst>
              <a:ext uri="{FF2B5EF4-FFF2-40B4-BE49-F238E27FC236}">
                <a16:creationId xmlns:a16="http://schemas.microsoft.com/office/drawing/2014/main" id="{6DBD59B5-A418-4575-BB02-CD0412AC48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8A2E4-5093-4703-8D95-BC85248CB3CD}"/>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29608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158E-73DD-4ED1-BABF-F9A1671F29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AF46B-047B-486D-A92A-E92033E102E1}"/>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4" name="Footer Placeholder 3">
            <a:extLst>
              <a:ext uri="{FF2B5EF4-FFF2-40B4-BE49-F238E27FC236}">
                <a16:creationId xmlns:a16="http://schemas.microsoft.com/office/drawing/2014/main" id="{D4086FF0-500D-40C0-992C-F29BB5CAD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6498FC-32E1-4483-A955-B08208926C98}"/>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0427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E5BF-F205-487B-B530-8D14A4AA1524}"/>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3" name="Footer Placeholder 2">
            <a:extLst>
              <a:ext uri="{FF2B5EF4-FFF2-40B4-BE49-F238E27FC236}">
                <a16:creationId xmlns:a16="http://schemas.microsoft.com/office/drawing/2014/main" id="{9957B98F-DAC6-4A78-8B62-43AAF5B34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8CE5A3-199B-4FCC-B96E-1FAE42D1CFB6}"/>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51748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74DE-6DC6-4124-882B-C55071D50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1E012-2016-411C-8A14-84F2818AC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A7A061-286D-4096-BAEA-2338BFB91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DB004B-3A2D-4658-AD01-6729176A0DD3}"/>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6" name="Footer Placeholder 5">
            <a:extLst>
              <a:ext uri="{FF2B5EF4-FFF2-40B4-BE49-F238E27FC236}">
                <a16:creationId xmlns:a16="http://schemas.microsoft.com/office/drawing/2014/main" id="{0DCEB8EE-2793-4638-B4F4-6A708CC862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6A9ED-D343-49F5-8AE2-FF94EF388D6A}"/>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299543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1787-3FFF-4D43-B6DA-A9A87C9A2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5EA70-6DE0-4A55-A605-77C3C854C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4F50A-6A20-4768-AEF8-29F780592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D2BB1D-C594-4A64-8E53-AC01E34519B7}"/>
              </a:ext>
            </a:extLst>
          </p:cNvPr>
          <p:cNvSpPr>
            <a:spLocks noGrp="1"/>
          </p:cNvSpPr>
          <p:nvPr>
            <p:ph type="dt" sz="half" idx="10"/>
          </p:nvPr>
        </p:nvSpPr>
        <p:spPr/>
        <p:txBody>
          <a:bodyPr/>
          <a:lstStyle/>
          <a:p>
            <a:fld id="{8607418C-C38B-482A-9097-4BB46F14BC22}" type="datetimeFigureOut">
              <a:rPr lang="en-US" smtClean="0"/>
              <a:t>5/1/2019</a:t>
            </a:fld>
            <a:endParaRPr lang="en-US"/>
          </a:p>
        </p:txBody>
      </p:sp>
      <p:sp>
        <p:nvSpPr>
          <p:cNvPr id="6" name="Footer Placeholder 5">
            <a:extLst>
              <a:ext uri="{FF2B5EF4-FFF2-40B4-BE49-F238E27FC236}">
                <a16:creationId xmlns:a16="http://schemas.microsoft.com/office/drawing/2014/main" id="{0C45B727-0955-4C0D-80AE-45C7C0B02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F46A-7AB4-4D46-884F-8DE2A3E69887}"/>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32069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C785B-BDAE-44A4-AC21-275B9DBDF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98E56-41BF-459B-A492-4802CD697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D18FB-30D2-4588-B533-3D838EF0B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7418C-C38B-482A-9097-4BB46F14BC22}" type="datetimeFigureOut">
              <a:rPr lang="en-US" smtClean="0"/>
              <a:t>5/1/2019</a:t>
            </a:fld>
            <a:endParaRPr lang="en-US"/>
          </a:p>
        </p:txBody>
      </p:sp>
      <p:sp>
        <p:nvSpPr>
          <p:cNvPr id="5" name="Footer Placeholder 4">
            <a:extLst>
              <a:ext uri="{FF2B5EF4-FFF2-40B4-BE49-F238E27FC236}">
                <a16:creationId xmlns:a16="http://schemas.microsoft.com/office/drawing/2014/main" id="{B512E3BC-5150-4060-B98A-88CB4BADA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009BDB-B60F-4AB1-8981-B4791C0C7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66180-1C77-4B92-A601-4EA9F554D3C4}" type="slidenum">
              <a:rPr lang="en-US" smtClean="0"/>
              <a:t>‹#›</a:t>
            </a:fld>
            <a:endParaRPr lang="en-US"/>
          </a:p>
        </p:txBody>
      </p:sp>
    </p:spTree>
    <p:extLst>
      <p:ext uri="{BB962C8B-B14F-4D97-AF65-F5344CB8AC3E}">
        <p14:creationId xmlns:p14="http://schemas.microsoft.com/office/powerpoint/2010/main" val="125208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3828-7AF6-45C0-BCEC-BC414C013A90}"/>
              </a:ext>
            </a:extLst>
          </p:cNvPr>
          <p:cNvSpPr>
            <a:spLocks noGrp="1"/>
          </p:cNvSpPr>
          <p:nvPr>
            <p:ph type="ctrTitle"/>
          </p:nvPr>
        </p:nvSpPr>
        <p:spPr>
          <a:xfrm>
            <a:off x="2370667" y="2187743"/>
            <a:ext cx="5293449" cy="2482515"/>
          </a:xfrm>
        </p:spPr>
        <p:txBody>
          <a:bodyPr anchor="ctr">
            <a:normAutofit/>
          </a:bodyPr>
          <a:lstStyle/>
          <a:p>
            <a:pPr algn="l"/>
            <a:r>
              <a:rPr lang="en-US" sz="4200" dirty="0"/>
              <a:t>Optimizing the time over target for a satellite in a natural orbit</a:t>
            </a:r>
          </a:p>
        </p:txBody>
      </p:sp>
      <p:sp>
        <p:nvSpPr>
          <p:cNvPr id="3" name="Subtitle 2">
            <a:extLst>
              <a:ext uri="{FF2B5EF4-FFF2-40B4-BE49-F238E27FC236}">
                <a16:creationId xmlns:a16="http://schemas.microsoft.com/office/drawing/2014/main" id="{CCB951B4-984F-49AB-8CC2-4A99F1267691}"/>
              </a:ext>
            </a:extLst>
          </p:cNvPr>
          <p:cNvSpPr>
            <a:spLocks noGrp="1"/>
          </p:cNvSpPr>
          <p:nvPr>
            <p:ph type="subTitle" idx="1"/>
          </p:nvPr>
        </p:nvSpPr>
        <p:spPr>
          <a:xfrm>
            <a:off x="2370667" y="4670258"/>
            <a:ext cx="5293449" cy="1371405"/>
          </a:xfrm>
        </p:spPr>
        <p:txBody>
          <a:bodyPr>
            <a:normAutofit/>
          </a:bodyPr>
          <a:lstStyle/>
          <a:p>
            <a:pPr algn="l"/>
            <a:r>
              <a:rPr lang="en-US" dirty="0"/>
              <a:t>What, How, and Why</a:t>
            </a:r>
            <a:endParaRPr lang="en-US"/>
          </a:p>
        </p:txBody>
      </p:sp>
      <p:pic>
        <p:nvPicPr>
          <p:cNvPr id="7" name="Graphic 6" descr="Satellite dish">
            <a:extLst>
              <a:ext uri="{FF2B5EF4-FFF2-40B4-BE49-F238E27FC236}">
                <a16:creationId xmlns:a16="http://schemas.microsoft.com/office/drawing/2014/main" id="{93638C80-496C-4F3E-898C-74EF02E942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2AA39C0A-7EBE-4E8B-8AEC-A68AD1D7192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42865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E7353-55C0-4863-AA02-1EB3D28D43B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Problem</a:t>
            </a:r>
          </a:p>
        </p:txBody>
      </p:sp>
      <p:sp>
        <p:nvSpPr>
          <p:cNvPr id="3" name="Content Placeholder 2">
            <a:extLst>
              <a:ext uri="{FF2B5EF4-FFF2-40B4-BE49-F238E27FC236}">
                <a16:creationId xmlns:a16="http://schemas.microsoft.com/office/drawing/2014/main" id="{9C086EDD-DDBE-4A97-A2F2-62ECF1CA9D87}"/>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Satellites are often designed to fly over specific ground targets, but only fly over those targets for short periods of time. Such satellites include communications satellites, remote sensing satellites or research satellites. Increasing the time they spend over their targets increases the potential of the mission.</a:t>
            </a:r>
          </a:p>
        </p:txBody>
      </p:sp>
      <p:pic>
        <p:nvPicPr>
          <p:cNvPr id="5" name="Picture 4">
            <a:extLst>
              <a:ext uri="{FF2B5EF4-FFF2-40B4-BE49-F238E27FC236}">
                <a16:creationId xmlns:a16="http://schemas.microsoft.com/office/drawing/2014/main" id="{64568CB6-DDA2-4C5A-BF36-70BC2FBAC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755" y="643467"/>
            <a:ext cx="5912785" cy="5410199"/>
          </a:xfrm>
          <a:prstGeom prst="rect">
            <a:avLst/>
          </a:prstGeom>
        </p:spPr>
      </p:pic>
    </p:spTree>
    <p:extLst>
      <p:ext uri="{BB962C8B-B14F-4D97-AF65-F5344CB8AC3E}">
        <p14:creationId xmlns:p14="http://schemas.microsoft.com/office/powerpoint/2010/main" val="179804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Top Corners Rounded 16">
            <a:extLst>
              <a:ext uri="{FF2B5EF4-FFF2-40B4-BE49-F238E27FC236}">
                <a16:creationId xmlns:a16="http://schemas.microsoft.com/office/drawing/2014/main" id="{3BAF1561-20C4-41FD-A35F-BF2B9E727F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Top Corners Rounded 18">
            <a:extLst>
              <a:ext uri="{FF2B5EF4-FFF2-40B4-BE49-F238E27FC236}">
                <a16:creationId xmlns:a16="http://schemas.microsoft.com/office/drawing/2014/main" id="{839DC788-B140-4F3E-A91E-CB3E70ED94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3EA9A-228E-4374-8CE6-07AD1D77A110}"/>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Approach</a:t>
            </a:r>
          </a:p>
        </p:txBody>
      </p:sp>
      <p:cxnSp>
        <p:nvCxnSpPr>
          <p:cNvPr id="21" name="Straight Connector 20">
            <a:extLst>
              <a:ext uri="{FF2B5EF4-FFF2-40B4-BE49-F238E27FC236}">
                <a16:creationId xmlns:a16="http://schemas.microsoft.com/office/drawing/2014/main" id="{FC18D930-0EEE-448F-ABF1-2AA3C83DA5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C9320F-E082-4016-9EE5-B62021F559C3}"/>
              </a:ext>
            </a:extLst>
          </p:cNvPr>
          <p:cNvSpPr>
            <a:spLocks noGrp="1"/>
          </p:cNvSpPr>
          <p:nvPr>
            <p:ph idx="1"/>
          </p:nvPr>
        </p:nvSpPr>
        <p:spPr>
          <a:xfrm>
            <a:off x="321733" y="2834809"/>
            <a:ext cx="4092951" cy="3042099"/>
          </a:xfrm>
        </p:spPr>
        <p:txBody>
          <a:bodyPr anchor="t">
            <a:normAutofit/>
          </a:bodyPr>
          <a:lstStyle/>
          <a:p>
            <a:pPr marL="0" indent="0">
              <a:buNone/>
            </a:pPr>
            <a:r>
              <a:rPr lang="en-US" sz="2000">
                <a:solidFill>
                  <a:schemeClr val="bg1"/>
                </a:solidFill>
              </a:rPr>
              <a:t>Utilize evolutionary algorithms to optimize a set of satellite orbits in a way that maximizes the amount of time each ground target spends in the satellite’s field of view</a:t>
            </a:r>
          </a:p>
        </p:txBody>
      </p:sp>
      <p:pic>
        <p:nvPicPr>
          <p:cNvPr id="5" name="Picture 4">
            <a:extLst>
              <a:ext uri="{FF2B5EF4-FFF2-40B4-BE49-F238E27FC236}">
                <a16:creationId xmlns:a16="http://schemas.microsoft.com/office/drawing/2014/main" id="{16D3FC0E-45FC-4E47-84EB-32D957755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627320"/>
            <a:ext cx="6542117" cy="5446312"/>
          </a:xfrm>
          <a:prstGeom prst="rect">
            <a:avLst/>
          </a:prstGeom>
        </p:spPr>
      </p:pic>
    </p:spTree>
    <p:extLst>
      <p:ext uri="{BB962C8B-B14F-4D97-AF65-F5344CB8AC3E}">
        <p14:creationId xmlns:p14="http://schemas.microsoft.com/office/powerpoint/2010/main" val="51503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4" name="Content Placeholder 3">
            <a:extLst>
              <a:ext uri="{FF2B5EF4-FFF2-40B4-BE49-F238E27FC236}">
                <a16:creationId xmlns:a16="http://schemas.microsoft.com/office/drawing/2014/main" id="{51A00727-E757-4D34-AB2C-C6D026253122}"/>
              </a:ext>
            </a:extLst>
          </p:cNvPr>
          <p:cNvGraphicFramePr>
            <a:graphicFrameLocks noGrp="1"/>
          </p:cNvGraphicFramePr>
          <p:nvPr>
            <p:ph idx="1"/>
            <p:extLst>
              <p:ext uri="{D42A27DB-BD31-4B8C-83A1-F6EECF244321}">
                <p14:modId xmlns:p14="http://schemas.microsoft.com/office/powerpoint/2010/main" val="209636446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869ED80-5495-41B8-B035-9292A686EF34}"/>
              </a:ext>
            </a:extLst>
          </p:cNvPr>
          <p:cNvSpPr txBox="1"/>
          <p:nvPr/>
        </p:nvSpPr>
        <p:spPr>
          <a:xfrm>
            <a:off x="326600" y="2315259"/>
            <a:ext cx="2706895" cy="646331"/>
          </a:xfrm>
          <a:prstGeom prst="rect">
            <a:avLst/>
          </a:prstGeom>
          <a:noFill/>
        </p:spPr>
        <p:txBody>
          <a:bodyPr wrap="none" rtlCol="0">
            <a:spAutoFit/>
          </a:bodyPr>
          <a:lstStyle/>
          <a:p>
            <a:r>
              <a:rPr lang="en-US" sz="3600" dirty="0">
                <a:solidFill>
                  <a:schemeClr val="bg1"/>
                </a:solidFill>
                <a:latin typeface="+mj-lt"/>
              </a:rPr>
              <a:t>Methodology</a:t>
            </a:r>
          </a:p>
        </p:txBody>
      </p:sp>
    </p:spTree>
    <p:extLst>
      <p:ext uri="{BB962C8B-B14F-4D97-AF65-F5344CB8AC3E}">
        <p14:creationId xmlns:p14="http://schemas.microsoft.com/office/powerpoint/2010/main" val="40469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691A5-CD4F-46FA-AD07-989053EF53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Present Research</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CF8745A-FF54-4FF5-9155-E1C2B2FC9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884" y="2426818"/>
            <a:ext cx="2973283" cy="3997637"/>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E865D5D-6781-4D61-95A8-764554ED6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133" y="2426818"/>
            <a:ext cx="3107797" cy="3997637"/>
          </a:xfrm>
          <a:prstGeom prst="rect">
            <a:avLst/>
          </a:prstGeom>
        </p:spPr>
      </p:pic>
    </p:spTree>
    <p:extLst>
      <p:ext uri="{BB962C8B-B14F-4D97-AF65-F5344CB8AC3E}">
        <p14:creationId xmlns:p14="http://schemas.microsoft.com/office/powerpoint/2010/main" val="1498375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157</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Optimizing the time over target for a satellite in a natural orbit</vt:lpstr>
      <vt:lpstr>Problem</vt:lpstr>
      <vt:lpstr>Approach</vt:lpstr>
      <vt:lpstr>PowerPoint Presentation</vt:lpstr>
      <vt:lpstr>Present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EVITT (811261)</dc:creator>
  <cp:lastModifiedBy>ALEXANDER EVITT (811261)</cp:lastModifiedBy>
  <cp:revision>8</cp:revision>
  <dcterms:created xsi:type="dcterms:W3CDTF">2019-04-29T16:05:16Z</dcterms:created>
  <dcterms:modified xsi:type="dcterms:W3CDTF">2019-05-01T19:12:33Z</dcterms:modified>
</cp:coreProperties>
</file>