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80" d="100"/>
          <a:sy n="80" d="100"/>
        </p:scale>
        <p:origin x="378" y="-2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5C1B70-0359-425C-9F43-1D1728E29499}"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51BB6B85-B360-492E-862C-DC113D3AF77C}">
      <dgm:prSet phldrT="[Text]"/>
      <dgm:spPr/>
      <dgm:t>
        <a:bodyPr/>
        <a:lstStyle/>
        <a:p>
          <a:r>
            <a:rPr lang="en-US"/>
            <a:t>Initialization</a:t>
          </a:r>
        </a:p>
      </dgm:t>
    </dgm:pt>
    <dgm:pt modelId="{A1FCFFFA-E572-4B57-A287-702A7BE71248}" type="parTrans" cxnId="{E49F616D-A4DC-42A4-8CE8-517DB494B4DB}">
      <dgm:prSet/>
      <dgm:spPr/>
      <dgm:t>
        <a:bodyPr/>
        <a:lstStyle/>
        <a:p>
          <a:endParaRPr lang="en-US"/>
        </a:p>
      </dgm:t>
    </dgm:pt>
    <dgm:pt modelId="{67B4EE66-3AE4-4916-9BC0-31EA1F3A28A2}" type="sibTrans" cxnId="{E49F616D-A4DC-42A4-8CE8-517DB494B4DB}">
      <dgm:prSet/>
      <dgm:spPr/>
      <dgm:t>
        <a:bodyPr/>
        <a:lstStyle/>
        <a:p>
          <a:endParaRPr lang="en-US"/>
        </a:p>
      </dgm:t>
    </dgm:pt>
    <dgm:pt modelId="{2FC848A4-A807-44FB-8A47-0EA17CE0F1EF}">
      <dgm:prSet phldrT="[Text]"/>
      <dgm:spPr/>
      <dgm:t>
        <a:bodyPr/>
        <a:lstStyle/>
        <a:p>
          <a:r>
            <a:rPr lang="en-US"/>
            <a:t>Create an initial population of solutions that will be optimized</a:t>
          </a:r>
        </a:p>
      </dgm:t>
    </dgm:pt>
    <dgm:pt modelId="{9CE22642-7D2A-4728-A9A0-7B687961F1C0}" type="parTrans" cxnId="{9A857B0A-C26C-4EA8-A7E0-2379148AE776}">
      <dgm:prSet/>
      <dgm:spPr/>
      <dgm:t>
        <a:bodyPr/>
        <a:lstStyle/>
        <a:p>
          <a:endParaRPr lang="en-US"/>
        </a:p>
      </dgm:t>
    </dgm:pt>
    <dgm:pt modelId="{86D66C40-4825-40AF-99AE-AE5E805D97D6}" type="sibTrans" cxnId="{9A857B0A-C26C-4EA8-A7E0-2379148AE776}">
      <dgm:prSet/>
      <dgm:spPr/>
      <dgm:t>
        <a:bodyPr/>
        <a:lstStyle/>
        <a:p>
          <a:endParaRPr lang="en-US"/>
        </a:p>
      </dgm:t>
    </dgm:pt>
    <dgm:pt modelId="{4AF72C16-38F2-4BE8-A04F-644960ACB405}">
      <dgm:prSet phldrT="[Text]"/>
      <dgm:spPr/>
      <dgm:t>
        <a:bodyPr/>
        <a:lstStyle/>
        <a:p>
          <a:r>
            <a:rPr lang="en-US" dirty="0"/>
            <a:t>Selection</a:t>
          </a:r>
        </a:p>
      </dgm:t>
    </dgm:pt>
    <dgm:pt modelId="{DF747EC8-08FE-442C-A157-D77BB2F06E4D}" type="parTrans" cxnId="{18005DAD-45BD-46B9-A2A5-B97DDE242076}">
      <dgm:prSet/>
      <dgm:spPr/>
      <dgm:t>
        <a:bodyPr/>
        <a:lstStyle/>
        <a:p>
          <a:endParaRPr lang="en-US"/>
        </a:p>
      </dgm:t>
    </dgm:pt>
    <dgm:pt modelId="{3A49EB03-6A3E-4382-A0B1-9276CD2A5D15}" type="sibTrans" cxnId="{18005DAD-45BD-46B9-A2A5-B97DDE242076}">
      <dgm:prSet/>
      <dgm:spPr/>
      <dgm:t>
        <a:bodyPr/>
        <a:lstStyle/>
        <a:p>
          <a:endParaRPr lang="en-US"/>
        </a:p>
      </dgm:t>
    </dgm:pt>
    <dgm:pt modelId="{0BF36C42-79A4-47C7-93FF-CE1C3A7740A1}">
      <dgm:prSet phldrT="[Text]"/>
      <dgm:spPr/>
      <dgm:t>
        <a:bodyPr/>
        <a:lstStyle/>
        <a:p>
          <a:r>
            <a:rPr lang="en-US" dirty="0"/>
            <a:t>Select for optimum solutions using a fitness function. Can use mutation or gradient ascent to optimize solutions.</a:t>
          </a:r>
        </a:p>
      </dgm:t>
    </dgm:pt>
    <dgm:pt modelId="{D4B9A5C2-5086-49DE-A43C-EF6E12F6A576}" type="parTrans" cxnId="{BDCE063E-4B10-4D73-B154-DAE69224D469}">
      <dgm:prSet/>
      <dgm:spPr/>
      <dgm:t>
        <a:bodyPr/>
        <a:lstStyle/>
        <a:p>
          <a:endParaRPr lang="en-US"/>
        </a:p>
      </dgm:t>
    </dgm:pt>
    <dgm:pt modelId="{9BF1DE27-A802-4B94-A879-9B661161B03B}" type="sibTrans" cxnId="{BDCE063E-4B10-4D73-B154-DAE69224D469}">
      <dgm:prSet/>
      <dgm:spPr/>
      <dgm:t>
        <a:bodyPr/>
        <a:lstStyle/>
        <a:p>
          <a:endParaRPr lang="en-US"/>
        </a:p>
      </dgm:t>
    </dgm:pt>
    <dgm:pt modelId="{0A4CA0C9-1745-4A09-B1B5-E37F0CE847A4}">
      <dgm:prSet phldrT="[Text]"/>
      <dgm:spPr/>
      <dgm:t>
        <a:bodyPr/>
        <a:lstStyle/>
        <a:p>
          <a:r>
            <a:rPr lang="en-US"/>
            <a:t>Termination</a:t>
          </a:r>
        </a:p>
      </dgm:t>
    </dgm:pt>
    <dgm:pt modelId="{E0639EE7-9FD3-4CC2-816B-B5A171698A60}" type="parTrans" cxnId="{720826DC-7E68-46AB-8FE2-9622E40066F8}">
      <dgm:prSet/>
      <dgm:spPr/>
      <dgm:t>
        <a:bodyPr/>
        <a:lstStyle/>
        <a:p>
          <a:endParaRPr lang="en-US"/>
        </a:p>
      </dgm:t>
    </dgm:pt>
    <dgm:pt modelId="{BF885447-1533-4B5D-BDBF-707A930D40AA}" type="sibTrans" cxnId="{720826DC-7E68-46AB-8FE2-9622E40066F8}">
      <dgm:prSet/>
      <dgm:spPr/>
      <dgm:t>
        <a:bodyPr/>
        <a:lstStyle/>
        <a:p>
          <a:endParaRPr lang="en-US"/>
        </a:p>
      </dgm:t>
    </dgm:pt>
    <dgm:pt modelId="{18B06EAA-9A6A-4F02-A01E-FDB822318632}">
      <dgm:prSet/>
      <dgm:spPr/>
      <dgm:t>
        <a:bodyPr/>
        <a:lstStyle/>
        <a:p>
          <a:r>
            <a:rPr lang="en-US" dirty="0"/>
            <a:t>Can be terminated after fitness of solutions is seen to level out.</a:t>
          </a:r>
        </a:p>
      </dgm:t>
    </dgm:pt>
    <dgm:pt modelId="{E072767C-37AE-4B7A-877E-C4DD3371F34A}" type="parTrans" cxnId="{839F7CCA-6D4C-443F-B721-69FE58478AED}">
      <dgm:prSet/>
      <dgm:spPr/>
      <dgm:t>
        <a:bodyPr/>
        <a:lstStyle/>
        <a:p>
          <a:endParaRPr lang="en-US"/>
        </a:p>
      </dgm:t>
    </dgm:pt>
    <dgm:pt modelId="{60237786-F531-480C-BDCE-18081B2FB499}" type="sibTrans" cxnId="{839F7CCA-6D4C-443F-B721-69FE58478AED}">
      <dgm:prSet/>
      <dgm:spPr/>
      <dgm:t>
        <a:bodyPr/>
        <a:lstStyle/>
        <a:p>
          <a:endParaRPr lang="en-US"/>
        </a:p>
      </dgm:t>
    </dgm:pt>
    <dgm:pt modelId="{414D8AB0-AD5E-4518-AA66-766A11A95F9C}" type="pres">
      <dgm:prSet presAssocID="{A55C1B70-0359-425C-9F43-1D1728E29499}" presName="linear" presStyleCnt="0">
        <dgm:presLayoutVars>
          <dgm:dir/>
          <dgm:animLvl val="lvl"/>
          <dgm:resizeHandles val="exact"/>
        </dgm:presLayoutVars>
      </dgm:prSet>
      <dgm:spPr/>
    </dgm:pt>
    <dgm:pt modelId="{5CB48AC5-88F4-40A5-8A17-C5BDEBA8CAD6}" type="pres">
      <dgm:prSet presAssocID="{51BB6B85-B360-492E-862C-DC113D3AF77C}" presName="parentLin" presStyleCnt="0"/>
      <dgm:spPr/>
    </dgm:pt>
    <dgm:pt modelId="{5321304F-2FC2-492F-B888-A5A4A5837427}" type="pres">
      <dgm:prSet presAssocID="{51BB6B85-B360-492E-862C-DC113D3AF77C}" presName="parentLeftMargin" presStyleLbl="node1" presStyleIdx="0" presStyleCnt="3"/>
      <dgm:spPr/>
    </dgm:pt>
    <dgm:pt modelId="{2813523E-1671-4AE3-BD5A-70E4323DBED1}" type="pres">
      <dgm:prSet presAssocID="{51BB6B85-B360-492E-862C-DC113D3AF77C}" presName="parentText" presStyleLbl="node1" presStyleIdx="0" presStyleCnt="3">
        <dgm:presLayoutVars>
          <dgm:chMax val="0"/>
          <dgm:bulletEnabled val="1"/>
        </dgm:presLayoutVars>
      </dgm:prSet>
      <dgm:spPr/>
    </dgm:pt>
    <dgm:pt modelId="{16E6C4A6-7A31-4731-96BC-1C2E2A703476}" type="pres">
      <dgm:prSet presAssocID="{51BB6B85-B360-492E-862C-DC113D3AF77C}" presName="negativeSpace" presStyleCnt="0"/>
      <dgm:spPr/>
    </dgm:pt>
    <dgm:pt modelId="{C448037A-A607-4AD2-8C33-FD5AEAEC45B8}" type="pres">
      <dgm:prSet presAssocID="{51BB6B85-B360-492E-862C-DC113D3AF77C}" presName="childText" presStyleLbl="conFgAcc1" presStyleIdx="0" presStyleCnt="3">
        <dgm:presLayoutVars>
          <dgm:bulletEnabled val="1"/>
        </dgm:presLayoutVars>
      </dgm:prSet>
      <dgm:spPr/>
    </dgm:pt>
    <dgm:pt modelId="{E3FEED5E-FC46-44B5-9DE5-43264A53F9A6}" type="pres">
      <dgm:prSet presAssocID="{67B4EE66-3AE4-4916-9BC0-31EA1F3A28A2}" presName="spaceBetweenRectangles" presStyleCnt="0"/>
      <dgm:spPr/>
    </dgm:pt>
    <dgm:pt modelId="{6EFEAAB7-38D8-47D0-AB66-3A079CB33402}" type="pres">
      <dgm:prSet presAssocID="{4AF72C16-38F2-4BE8-A04F-644960ACB405}" presName="parentLin" presStyleCnt="0"/>
      <dgm:spPr/>
    </dgm:pt>
    <dgm:pt modelId="{5693FD72-D676-40E3-A16B-FB1110B05700}" type="pres">
      <dgm:prSet presAssocID="{4AF72C16-38F2-4BE8-A04F-644960ACB405}" presName="parentLeftMargin" presStyleLbl="node1" presStyleIdx="0" presStyleCnt="3"/>
      <dgm:spPr/>
    </dgm:pt>
    <dgm:pt modelId="{BD110762-7789-4C27-B87D-F5CC2490A6FC}" type="pres">
      <dgm:prSet presAssocID="{4AF72C16-38F2-4BE8-A04F-644960ACB405}" presName="parentText" presStyleLbl="node1" presStyleIdx="1" presStyleCnt="3">
        <dgm:presLayoutVars>
          <dgm:chMax val="0"/>
          <dgm:bulletEnabled val="1"/>
        </dgm:presLayoutVars>
      </dgm:prSet>
      <dgm:spPr/>
    </dgm:pt>
    <dgm:pt modelId="{1E7E486D-09CE-4FA4-9D2A-F5F67CCD8828}" type="pres">
      <dgm:prSet presAssocID="{4AF72C16-38F2-4BE8-A04F-644960ACB405}" presName="negativeSpace" presStyleCnt="0"/>
      <dgm:spPr/>
    </dgm:pt>
    <dgm:pt modelId="{D3757126-AB50-4114-BD0C-E55EF055FDE2}" type="pres">
      <dgm:prSet presAssocID="{4AF72C16-38F2-4BE8-A04F-644960ACB405}" presName="childText" presStyleLbl="conFgAcc1" presStyleIdx="1" presStyleCnt="3">
        <dgm:presLayoutVars>
          <dgm:bulletEnabled val="1"/>
        </dgm:presLayoutVars>
      </dgm:prSet>
      <dgm:spPr/>
    </dgm:pt>
    <dgm:pt modelId="{3AA4818F-D1C9-4AAA-8915-774EEC7D155C}" type="pres">
      <dgm:prSet presAssocID="{3A49EB03-6A3E-4382-A0B1-9276CD2A5D15}" presName="spaceBetweenRectangles" presStyleCnt="0"/>
      <dgm:spPr/>
    </dgm:pt>
    <dgm:pt modelId="{B5A6D0DF-F030-4A4A-A2BF-1E5543E1A516}" type="pres">
      <dgm:prSet presAssocID="{0A4CA0C9-1745-4A09-B1B5-E37F0CE847A4}" presName="parentLin" presStyleCnt="0"/>
      <dgm:spPr/>
    </dgm:pt>
    <dgm:pt modelId="{AC9BC2DB-7A19-431C-96A3-E06EF6592D46}" type="pres">
      <dgm:prSet presAssocID="{0A4CA0C9-1745-4A09-B1B5-E37F0CE847A4}" presName="parentLeftMargin" presStyleLbl="node1" presStyleIdx="1" presStyleCnt="3"/>
      <dgm:spPr/>
    </dgm:pt>
    <dgm:pt modelId="{1058BBB0-C5CC-4D50-ACB3-07F54A580BEC}" type="pres">
      <dgm:prSet presAssocID="{0A4CA0C9-1745-4A09-B1B5-E37F0CE847A4}" presName="parentText" presStyleLbl="node1" presStyleIdx="2" presStyleCnt="3">
        <dgm:presLayoutVars>
          <dgm:chMax val="0"/>
          <dgm:bulletEnabled val="1"/>
        </dgm:presLayoutVars>
      </dgm:prSet>
      <dgm:spPr/>
    </dgm:pt>
    <dgm:pt modelId="{DA511F65-6E09-4651-919B-0AC8DA2CE716}" type="pres">
      <dgm:prSet presAssocID="{0A4CA0C9-1745-4A09-B1B5-E37F0CE847A4}" presName="negativeSpace" presStyleCnt="0"/>
      <dgm:spPr/>
    </dgm:pt>
    <dgm:pt modelId="{2DC74229-BEE7-4265-837A-90D02011FD7F}" type="pres">
      <dgm:prSet presAssocID="{0A4CA0C9-1745-4A09-B1B5-E37F0CE847A4}" presName="childText" presStyleLbl="conFgAcc1" presStyleIdx="2" presStyleCnt="3">
        <dgm:presLayoutVars>
          <dgm:bulletEnabled val="1"/>
        </dgm:presLayoutVars>
      </dgm:prSet>
      <dgm:spPr/>
    </dgm:pt>
  </dgm:ptLst>
  <dgm:cxnLst>
    <dgm:cxn modelId="{15589503-F4C8-4F11-BAED-01BCD3CF7F1E}" type="presOf" srcId="{51BB6B85-B360-492E-862C-DC113D3AF77C}" destId="{5321304F-2FC2-492F-B888-A5A4A5837427}" srcOrd="0" destOrd="0" presId="urn:microsoft.com/office/officeart/2005/8/layout/list1"/>
    <dgm:cxn modelId="{9A857B0A-C26C-4EA8-A7E0-2379148AE776}" srcId="{51BB6B85-B360-492E-862C-DC113D3AF77C}" destId="{2FC848A4-A807-44FB-8A47-0EA17CE0F1EF}" srcOrd="0" destOrd="0" parTransId="{9CE22642-7D2A-4728-A9A0-7B687961F1C0}" sibTransId="{86D66C40-4825-40AF-99AE-AE5E805D97D6}"/>
    <dgm:cxn modelId="{5EF55E0D-86BB-400E-AE5D-2A68B6850087}" type="presOf" srcId="{A55C1B70-0359-425C-9F43-1D1728E29499}" destId="{414D8AB0-AD5E-4518-AA66-766A11A95F9C}" srcOrd="0" destOrd="0" presId="urn:microsoft.com/office/officeart/2005/8/layout/list1"/>
    <dgm:cxn modelId="{D9ADE524-FA60-45F9-9F48-1B3D81A4C2E3}" type="presOf" srcId="{2FC848A4-A807-44FB-8A47-0EA17CE0F1EF}" destId="{C448037A-A607-4AD2-8C33-FD5AEAEC45B8}" srcOrd="0" destOrd="0" presId="urn:microsoft.com/office/officeart/2005/8/layout/list1"/>
    <dgm:cxn modelId="{B4293F37-C8A3-455B-BEB8-E296AA192250}" type="presOf" srcId="{4AF72C16-38F2-4BE8-A04F-644960ACB405}" destId="{BD110762-7789-4C27-B87D-F5CC2490A6FC}" srcOrd="1" destOrd="0" presId="urn:microsoft.com/office/officeart/2005/8/layout/list1"/>
    <dgm:cxn modelId="{BDCE063E-4B10-4D73-B154-DAE69224D469}" srcId="{4AF72C16-38F2-4BE8-A04F-644960ACB405}" destId="{0BF36C42-79A4-47C7-93FF-CE1C3A7740A1}" srcOrd="0" destOrd="0" parTransId="{D4B9A5C2-5086-49DE-A43C-EF6E12F6A576}" sibTransId="{9BF1DE27-A802-4B94-A879-9B661161B03B}"/>
    <dgm:cxn modelId="{2E48CA6C-200C-426A-BC0E-14747C70BE70}" type="presOf" srcId="{0A4CA0C9-1745-4A09-B1B5-E37F0CE847A4}" destId="{1058BBB0-C5CC-4D50-ACB3-07F54A580BEC}" srcOrd="1" destOrd="0" presId="urn:microsoft.com/office/officeart/2005/8/layout/list1"/>
    <dgm:cxn modelId="{E49F616D-A4DC-42A4-8CE8-517DB494B4DB}" srcId="{A55C1B70-0359-425C-9F43-1D1728E29499}" destId="{51BB6B85-B360-492E-862C-DC113D3AF77C}" srcOrd="0" destOrd="0" parTransId="{A1FCFFFA-E572-4B57-A287-702A7BE71248}" sibTransId="{67B4EE66-3AE4-4916-9BC0-31EA1F3A28A2}"/>
    <dgm:cxn modelId="{CBA3EF90-B2D9-46ED-BF9F-5EE73DC39E98}" type="presOf" srcId="{18B06EAA-9A6A-4F02-A01E-FDB822318632}" destId="{2DC74229-BEE7-4265-837A-90D02011FD7F}" srcOrd="0" destOrd="0" presId="urn:microsoft.com/office/officeart/2005/8/layout/list1"/>
    <dgm:cxn modelId="{7E52EE9C-067E-496F-A2BF-2569A66FB52E}" type="presOf" srcId="{51BB6B85-B360-492E-862C-DC113D3AF77C}" destId="{2813523E-1671-4AE3-BD5A-70E4323DBED1}" srcOrd="1" destOrd="0" presId="urn:microsoft.com/office/officeart/2005/8/layout/list1"/>
    <dgm:cxn modelId="{18005DAD-45BD-46B9-A2A5-B97DDE242076}" srcId="{A55C1B70-0359-425C-9F43-1D1728E29499}" destId="{4AF72C16-38F2-4BE8-A04F-644960ACB405}" srcOrd="1" destOrd="0" parTransId="{DF747EC8-08FE-442C-A157-D77BB2F06E4D}" sibTransId="{3A49EB03-6A3E-4382-A0B1-9276CD2A5D15}"/>
    <dgm:cxn modelId="{839F7CCA-6D4C-443F-B721-69FE58478AED}" srcId="{0A4CA0C9-1745-4A09-B1B5-E37F0CE847A4}" destId="{18B06EAA-9A6A-4F02-A01E-FDB822318632}" srcOrd="0" destOrd="0" parTransId="{E072767C-37AE-4B7A-877E-C4DD3371F34A}" sibTransId="{60237786-F531-480C-BDCE-18081B2FB499}"/>
    <dgm:cxn modelId="{1AB705CB-4461-4D26-9772-898709856DBE}" type="presOf" srcId="{0A4CA0C9-1745-4A09-B1B5-E37F0CE847A4}" destId="{AC9BC2DB-7A19-431C-96A3-E06EF6592D46}" srcOrd="0" destOrd="0" presId="urn:microsoft.com/office/officeart/2005/8/layout/list1"/>
    <dgm:cxn modelId="{720826DC-7E68-46AB-8FE2-9622E40066F8}" srcId="{A55C1B70-0359-425C-9F43-1D1728E29499}" destId="{0A4CA0C9-1745-4A09-B1B5-E37F0CE847A4}" srcOrd="2" destOrd="0" parTransId="{E0639EE7-9FD3-4CC2-816B-B5A171698A60}" sibTransId="{BF885447-1533-4B5D-BDBF-707A930D40AA}"/>
    <dgm:cxn modelId="{C22FF0E4-AC64-420A-8EC4-03D34FDF4336}" type="presOf" srcId="{0BF36C42-79A4-47C7-93FF-CE1C3A7740A1}" destId="{D3757126-AB50-4114-BD0C-E55EF055FDE2}" srcOrd="0" destOrd="0" presId="urn:microsoft.com/office/officeart/2005/8/layout/list1"/>
    <dgm:cxn modelId="{5DD41BEC-9EBA-42CB-867B-10B136D6E591}" type="presOf" srcId="{4AF72C16-38F2-4BE8-A04F-644960ACB405}" destId="{5693FD72-D676-40E3-A16B-FB1110B05700}" srcOrd="0" destOrd="0" presId="urn:microsoft.com/office/officeart/2005/8/layout/list1"/>
    <dgm:cxn modelId="{C8A7D8D2-831C-403E-B82C-1B09EC68FF73}" type="presParOf" srcId="{414D8AB0-AD5E-4518-AA66-766A11A95F9C}" destId="{5CB48AC5-88F4-40A5-8A17-C5BDEBA8CAD6}" srcOrd="0" destOrd="0" presId="urn:microsoft.com/office/officeart/2005/8/layout/list1"/>
    <dgm:cxn modelId="{EB9AEC6F-BFCC-4EBF-A3D0-9CFF494A8898}" type="presParOf" srcId="{5CB48AC5-88F4-40A5-8A17-C5BDEBA8CAD6}" destId="{5321304F-2FC2-492F-B888-A5A4A5837427}" srcOrd="0" destOrd="0" presId="urn:microsoft.com/office/officeart/2005/8/layout/list1"/>
    <dgm:cxn modelId="{96151668-A99C-4FCD-B1A1-321B2E1443B4}" type="presParOf" srcId="{5CB48AC5-88F4-40A5-8A17-C5BDEBA8CAD6}" destId="{2813523E-1671-4AE3-BD5A-70E4323DBED1}" srcOrd="1" destOrd="0" presId="urn:microsoft.com/office/officeart/2005/8/layout/list1"/>
    <dgm:cxn modelId="{0FD0557B-37E1-454C-BD79-6823373C9084}" type="presParOf" srcId="{414D8AB0-AD5E-4518-AA66-766A11A95F9C}" destId="{16E6C4A6-7A31-4731-96BC-1C2E2A703476}" srcOrd="1" destOrd="0" presId="urn:microsoft.com/office/officeart/2005/8/layout/list1"/>
    <dgm:cxn modelId="{C4CF4347-378F-40F4-9706-4F08873B9158}" type="presParOf" srcId="{414D8AB0-AD5E-4518-AA66-766A11A95F9C}" destId="{C448037A-A607-4AD2-8C33-FD5AEAEC45B8}" srcOrd="2" destOrd="0" presId="urn:microsoft.com/office/officeart/2005/8/layout/list1"/>
    <dgm:cxn modelId="{A4541F40-F610-4AFA-A70B-53C67F559B0B}" type="presParOf" srcId="{414D8AB0-AD5E-4518-AA66-766A11A95F9C}" destId="{E3FEED5E-FC46-44B5-9DE5-43264A53F9A6}" srcOrd="3" destOrd="0" presId="urn:microsoft.com/office/officeart/2005/8/layout/list1"/>
    <dgm:cxn modelId="{8AD1C578-3975-44D1-B313-EA35E602394F}" type="presParOf" srcId="{414D8AB0-AD5E-4518-AA66-766A11A95F9C}" destId="{6EFEAAB7-38D8-47D0-AB66-3A079CB33402}" srcOrd="4" destOrd="0" presId="urn:microsoft.com/office/officeart/2005/8/layout/list1"/>
    <dgm:cxn modelId="{22A41F53-95F8-42D2-A50E-1CA2DDB4E3F1}" type="presParOf" srcId="{6EFEAAB7-38D8-47D0-AB66-3A079CB33402}" destId="{5693FD72-D676-40E3-A16B-FB1110B05700}" srcOrd="0" destOrd="0" presId="urn:microsoft.com/office/officeart/2005/8/layout/list1"/>
    <dgm:cxn modelId="{3E166DA1-9A85-451A-A09C-441CB2944B76}" type="presParOf" srcId="{6EFEAAB7-38D8-47D0-AB66-3A079CB33402}" destId="{BD110762-7789-4C27-B87D-F5CC2490A6FC}" srcOrd="1" destOrd="0" presId="urn:microsoft.com/office/officeart/2005/8/layout/list1"/>
    <dgm:cxn modelId="{78EC1A72-6576-4619-BAA8-74402BAF7623}" type="presParOf" srcId="{414D8AB0-AD5E-4518-AA66-766A11A95F9C}" destId="{1E7E486D-09CE-4FA4-9D2A-F5F67CCD8828}" srcOrd="5" destOrd="0" presId="urn:microsoft.com/office/officeart/2005/8/layout/list1"/>
    <dgm:cxn modelId="{FC6605C9-E845-4358-8F4F-4B2CA49DA360}" type="presParOf" srcId="{414D8AB0-AD5E-4518-AA66-766A11A95F9C}" destId="{D3757126-AB50-4114-BD0C-E55EF055FDE2}" srcOrd="6" destOrd="0" presId="urn:microsoft.com/office/officeart/2005/8/layout/list1"/>
    <dgm:cxn modelId="{034C3C9A-A703-4BD1-ADA3-299EBB26B8F0}" type="presParOf" srcId="{414D8AB0-AD5E-4518-AA66-766A11A95F9C}" destId="{3AA4818F-D1C9-4AAA-8915-774EEC7D155C}" srcOrd="7" destOrd="0" presId="urn:microsoft.com/office/officeart/2005/8/layout/list1"/>
    <dgm:cxn modelId="{9920FAB7-B957-4CCB-9D56-D598125ACB42}" type="presParOf" srcId="{414D8AB0-AD5E-4518-AA66-766A11A95F9C}" destId="{B5A6D0DF-F030-4A4A-A2BF-1E5543E1A516}" srcOrd="8" destOrd="0" presId="urn:microsoft.com/office/officeart/2005/8/layout/list1"/>
    <dgm:cxn modelId="{041E2254-72D1-4535-BF40-0C5B47B3025B}" type="presParOf" srcId="{B5A6D0DF-F030-4A4A-A2BF-1E5543E1A516}" destId="{AC9BC2DB-7A19-431C-96A3-E06EF6592D46}" srcOrd="0" destOrd="0" presId="urn:microsoft.com/office/officeart/2005/8/layout/list1"/>
    <dgm:cxn modelId="{F892B28F-D9D4-4C62-AECA-7C03A69662C8}" type="presParOf" srcId="{B5A6D0DF-F030-4A4A-A2BF-1E5543E1A516}" destId="{1058BBB0-C5CC-4D50-ACB3-07F54A580BEC}" srcOrd="1" destOrd="0" presId="urn:microsoft.com/office/officeart/2005/8/layout/list1"/>
    <dgm:cxn modelId="{270FD5B2-EC1B-4E1A-A560-C51808DC4964}" type="presParOf" srcId="{414D8AB0-AD5E-4518-AA66-766A11A95F9C}" destId="{DA511F65-6E09-4651-919B-0AC8DA2CE716}" srcOrd="9" destOrd="0" presId="urn:microsoft.com/office/officeart/2005/8/layout/list1"/>
    <dgm:cxn modelId="{05BFADED-A891-4DBB-BE28-2CD5E266B57A}" type="presParOf" srcId="{414D8AB0-AD5E-4518-AA66-766A11A95F9C}" destId="{2DC74229-BEE7-4265-837A-90D02011FD7F}"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48037A-A607-4AD2-8C33-FD5AEAEC45B8}">
      <dsp:nvSpPr>
        <dsp:cNvPr id="0" name=""/>
        <dsp:cNvSpPr/>
      </dsp:nvSpPr>
      <dsp:spPr>
        <a:xfrm>
          <a:off x="0" y="349432"/>
          <a:ext cx="6492875" cy="11907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3919" tIns="437388" rIns="503919"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a:t>Create an initial population of solutions that will be optimized</a:t>
          </a:r>
        </a:p>
      </dsp:txBody>
      <dsp:txXfrm>
        <a:off x="0" y="349432"/>
        <a:ext cx="6492875" cy="1190700"/>
      </dsp:txXfrm>
    </dsp:sp>
    <dsp:sp modelId="{2813523E-1671-4AE3-BD5A-70E4323DBED1}">
      <dsp:nvSpPr>
        <dsp:cNvPr id="0" name=""/>
        <dsp:cNvSpPr/>
      </dsp:nvSpPr>
      <dsp:spPr>
        <a:xfrm>
          <a:off x="324643" y="39472"/>
          <a:ext cx="4545012" cy="6199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791" tIns="0" rIns="171791" bIns="0" numCol="1" spcCol="1270" anchor="ctr" anchorCtr="0">
          <a:noAutofit/>
        </a:bodyPr>
        <a:lstStyle/>
        <a:p>
          <a:pPr marL="0" lvl="0" indent="0" algn="l" defTabSz="933450">
            <a:lnSpc>
              <a:spcPct val="90000"/>
            </a:lnSpc>
            <a:spcBef>
              <a:spcPct val="0"/>
            </a:spcBef>
            <a:spcAft>
              <a:spcPct val="35000"/>
            </a:spcAft>
            <a:buNone/>
          </a:pPr>
          <a:r>
            <a:rPr lang="en-US" sz="2100" kern="1200"/>
            <a:t>Initialization</a:t>
          </a:r>
        </a:p>
      </dsp:txBody>
      <dsp:txXfrm>
        <a:off x="354905" y="69734"/>
        <a:ext cx="4484488" cy="559396"/>
      </dsp:txXfrm>
    </dsp:sp>
    <dsp:sp modelId="{D3757126-AB50-4114-BD0C-E55EF055FDE2}">
      <dsp:nvSpPr>
        <dsp:cNvPr id="0" name=""/>
        <dsp:cNvSpPr/>
      </dsp:nvSpPr>
      <dsp:spPr>
        <a:xfrm>
          <a:off x="0" y="1963492"/>
          <a:ext cx="6492875" cy="1488374"/>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3919" tIns="437388" rIns="503919"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dirty="0"/>
            <a:t>Select for optimum solutions using a fitness function. Can use mutation or gradient ascent to optimize solutions.</a:t>
          </a:r>
        </a:p>
      </dsp:txBody>
      <dsp:txXfrm>
        <a:off x="0" y="1963492"/>
        <a:ext cx="6492875" cy="1488374"/>
      </dsp:txXfrm>
    </dsp:sp>
    <dsp:sp modelId="{BD110762-7789-4C27-B87D-F5CC2490A6FC}">
      <dsp:nvSpPr>
        <dsp:cNvPr id="0" name=""/>
        <dsp:cNvSpPr/>
      </dsp:nvSpPr>
      <dsp:spPr>
        <a:xfrm>
          <a:off x="324643" y="1653532"/>
          <a:ext cx="4545012" cy="61992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791" tIns="0" rIns="171791" bIns="0" numCol="1" spcCol="1270" anchor="ctr" anchorCtr="0">
          <a:noAutofit/>
        </a:bodyPr>
        <a:lstStyle/>
        <a:p>
          <a:pPr marL="0" lvl="0" indent="0" algn="l" defTabSz="933450">
            <a:lnSpc>
              <a:spcPct val="90000"/>
            </a:lnSpc>
            <a:spcBef>
              <a:spcPct val="0"/>
            </a:spcBef>
            <a:spcAft>
              <a:spcPct val="35000"/>
            </a:spcAft>
            <a:buNone/>
          </a:pPr>
          <a:r>
            <a:rPr lang="en-US" sz="2100" kern="1200" dirty="0"/>
            <a:t>Selection</a:t>
          </a:r>
        </a:p>
      </dsp:txBody>
      <dsp:txXfrm>
        <a:off x="354905" y="1683794"/>
        <a:ext cx="4484488" cy="559396"/>
      </dsp:txXfrm>
    </dsp:sp>
    <dsp:sp modelId="{2DC74229-BEE7-4265-837A-90D02011FD7F}">
      <dsp:nvSpPr>
        <dsp:cNvPr id="0" name=""/>
        <dsp:cNvSpPr/>
      </dsp:nvSpPr>
      <dsp:spPr>
        <a:xfrm>
          <a:off x="0" y="3875227"/>
          <a:ext cx="6492875" cy="11907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3919" tIns="437388" rIns="503919"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dirty="0"/>
            <a:t>Can be terminated after fitness of solutions is seen to level out.</a:t>
          </a:r>
        </a:p>
      </dsp:txBody>
      <dsp:txXfrm>
        <a:off x="0" y="3875227"/>
        <a:ext cx="6492875" cy="1190700"/>
      </dsp:txXfrm>
    </dsp:sp>
    <dsp:sp modelId="{1058BBB0-C5CC-4D50-ACB3-07F54A580BEC}">
      <dsp:nvSpPr>
        <dsp:cNvPr id="0" name=""/>
        <dsp:cNvSpPr/>
      </dsp:nvSpPr>
      <dsp:spPr>
        <a:xfrm>
          <a:off x="324643" y="3565267"/>
          <a:ext cx="4545012" cy="61992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791" tIns="0" rIns="171791" bIns="0" numCol="1" spcCol="1270" anchor="ctr" anchorCtr="0">
          <a:noAutofit/>
        </a:bodyPr>
        <a:lstStyle/>
        <a:p>
          <a:pPr marL="0" lvl="0" indent="0" algn="l" defTabSz="933450">
            <a:lnSpc>
              <a:spcPct val="90000"/>
            </a:lnSpc>
            <a:spcBef>
              <a:spcPct val="0"/>
            </a:spcBef>
            <a:spcAft>
              <a:spcPct val="35000"/>
            </a:spcAft>
            <a:buNone/>
          </a:pPr>
          <a:r>
            <a:rPr lang="en-US" sz="2100" kern="1200"/>
            <a:t>Termination</a:t>
          </a:r>
        </a:p>
      </dsp:txBody>
      <dsp:txXfrm>
        <a:off x="354905" y="3595529"/>
        <a:ext cx="4484488" cy="55939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E95BC-B69A-42C1-8392-A314DD1746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149B0F2-3187-4A53-9C10-3593F69B20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CA93F14-A775-4D6A-AF88-6037971765DF}"/>
              </a:ext>
            </a:extLst>
          </p:cNvPr>
          <p:cNvSpPr>
            <a:spLocks noGrp="1"/>
          </p:cNvSpPr>
          <p:nvPr>
            <p:ph type="dt" sz="half" idx="10"/>
          </p:nvPr>
        </p:nvSpPr>
        <p:spPr/>
        <p:txBody>
          <a:bodyPr/>
          <a:lstStyle/>
          <a:p>
            <a:fld id="{8607418C-C38B-482A-9097-4BB46F14BC22}" type="datetimeFigureOut">
              <a:rPr lang="en-US" smtClean="0"/>
              <a:t>5/2/2019</a:t>
            </a:fld>
            <a:endParaRPr lang="en-US"/>
          </a:p>
        </p:txBody>
      </p:sp>
      <p:sp>
        <p:nvSpPr>
          <p:cNvPr id="5" name="Footer Placeholder 4">
            <a:extLst>
              <a:ext uri="{FF2B5EF4-FFF2-40B4-BE49-F238E27FC236}">
                <a16:creationId xmlns:a16="http://schemas.microsoft.com/office/drawing/2014/main" id="{37A68680-E896-4BA7-9BFE-DC7A290522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E048E1-8CDA-4DD9-8A36-A803AADEB4E0}"/>
              </a:ext>
            </a:extLst>
          </p:cNvPr>
          <p:cNvSpPr>
            <a:spLocks noGrp="1"/>
          </p:cNvSpPr>
          <p:nvPr>
            <p:ph type="sldNum" sz="quarter" idx="12"/>
          </p:nvPr>
        </p:nvSpPr>
        <p:spPr/>
        <p:txBody>
          <a:bodyPr/>
          <a:lstStyle/>
          <a:p>
            <a:fld id="{ED766180-1C77-4B92-A601-4EA9F554D3C4}" type="slidenum">
              <a:rPr lang="en-US" smtClean="0"/>
              <a:t>‹#›</a:t>
            </a:fld>
            <a:endParaRPr lang="en-US"/>
          </a:p>
        </p:txBody>
      </p:sp>
    </p:spTree>
    <p:extLst>
      <p:ext uri="{BB962C8B-B14F-4D97-AF65-F5344CB8AC3E}">
        <p14:creationId xmlns:p14="http://schemas.microsoft.com/office/powerpoint/2010/main" val="2988326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5CC04-C8C1-4933-B12E-8579130DDC6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1166E3-4758-49AF-BD8F-A64B8E214BB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C2E080-7BE7-4EF1-8BCF-2947DB13787B}"/>
              </a:ext>
            </a:extLst>
          </p:cNvPr>
          <p:cNvSpPr>
            <a:spLocks noGrp="1"/>
          </p:cNvSpPr>
          <p:nvPr>
            <p:ph type="dt" sz="half" idx="10"/>
          </p:nvPr>
        </p:nvSpPr>
        <p:spPr/>
        <p:txBody>
          <a:bodyPr/>
          <a:lstStyle/>
          <a:p>
            <a:fld id="{8607418C-C38B-482A-9097-4BB46F14BC22}" type="datetimeFigureOut">
              <a:rPr lang="en-US" smtClean="0"/>
              <a:t>5/2/2019</a:t>
            </a:fld>
            <a:endParaRPr lang="en-US"/>
          </a:p>
        </p:txBody>
      </p:sp>
      <p:sp>
        <p:nvSpPr>
          <p:cNvPr id="5" name="Footer Placeholder 4">
            <a:extLst>
              <a:ext uri="{FF2B5EF4-FFF2-40B4-BE49-F238E27FC236}">
                <a16:creationId xmlns:a16="http://schemas.microsoft.com/office/drawing/2014/main" id="{0FC57841-117C-4928-964A-09CCCF3FDF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5C6DF2-A39E-42C2-9115-8343988E3798}"/>
              </a:ext>
            </a:extLst>
          </p:cNvPr>
          <p:cNvSpPr>
            <a:spLocks noGrp="1"/>
          </p:cNvSpPr>
          <p:nvPr>
            <p:ph type="sldNum" sz="quarter" idx="12"/>
          </p:nvPr>
        </p:nvSpPr>
        <p:spPr/>
        <p:txBody>
          <a:bodyPr/>
          <a:lstStyle/>
          <a:p>
            <a:fld id="{ED766180-1C77-4B92-A601-4EA9F554D3C4}" type="slidenum">
              <a:rPr lang="en-US" smtClean="0"/>
              <a:t>‹#›</a:t>
            </a:fld>
            <a:endParaRPr lang="en-US"/>
          </a:p>
        </p:txBody>
      </p:sp>
    </p:spTree>
    <p:extLst>
      <p:ext uri="{BB962C8B-B14F-4D97-AF65-F5344CB8AC3E}">
        <p14:creationId xmlns:p14="http://schemas.microsoft.com/office/powerpoint/2010/main" val="548673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10D3DC-FD02-4438-9CE0-A9D8BEF9D83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DE22F7-2737-4829-A91B-F0E6A68CD70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735A72-F199-4835-82CF-094BAE2497CE}"/>
              </a:ext>
            </a:extLst>
          </p:cNvPr>
          <p:cNvSpPr>
            <a:spLocks noGrp="1"/>
          </p:cNvSpPr>
          <p:nvPr>
            <p:ph type="dt" sz="half" idx="10"/>
          </p:nvPr>
        </p:nvSpPr>
        <p:spPr/>
        <p:txBody>
          <a:bodyPr/>
          <a:lstStyle/>
          <a:p>
            <a:fld id="{8607418C-C38B-482A-9097-4BB46F14BC22}" type="datetimeFigureOut">
              <a:rPr lang="en-US" smtClean="0"/>
              <a:t>5/2/2019</a:t>
            </a:fld>
            <a:endParaRPr lang="en-US"/>
          </a:p>
        </p:txBody>
      </p:sp>
      <p:sp>
        <p:nvSpPr>
          <p:cNvPr id="5" name="Footer Placeholder 4">
            <a:extLst>
              <a:ext uri="{FF2B5EF4-FFF2-40B4-BE49-F238E27FC236}">
                <a16:creationId xmlns:a16="http://schemas.microsoft.com/office/drawing/2014/main" id="{8CF2F435-9378-4FCA-9457-4B5567453A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BB904D-49D2-40F7-80CC-5C8205C14065}"/>
              </a:ext>
            </a:extLst>
          </p:cNvPr>
          <p:cNvSpPr>
            <a:spLocks noGrp="1"/>
          </p:cNvSpPr>
          <p:nvPr>
            <p:ph type="sldNum" sz="quarter" idx="12"/>
          </p:nvPr>
        </p:nvSpPr>
        <p:spPr/>
        <p:txBody>
          <a:bodyPr/>
          <a:lstStyle/>
          <a:p>
            <a:fld id="{ED766180-1C77-4B92-A601-4EA9F554D3C4}" type="slidenum">
              <a:rPr lang="en-US" smtClean="0"/>
              <a:t>‹#›</a:t>
            </a:fld>
            <a:endParaRPr lang="en-US"/>
          </a:p>
        </p:txBody>
      </p:sp>
    </p:spTree>
    <p:extLst>
      <p:ext uri="{BB962C8B-B14F-4D97-AF65-F5344CB8AC3E}">
        <p14:creationId xmlns:p14="http://schemas.microsoft.com/office/powerpoint/2010/main" val="708432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DCE8C-6714-49FC-977F-7B95832F10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DA81A5-35C0-4D7B-99B4-1E7A7D8D238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C11794-9E0A-4F14-BEDC-7CD00D9BA5C0}"/>
              </a:ext>
            </a:extLst>
          </p:cNvPr>
          <p:cNvSpPr>
            <a:spLocks noGrp="1"/>
          </p:cNvSpPr>
          <p:nvPr>
            <p:ph type="dt" sz="half" idx="10"/>
          </p:nvPr>
        </p:nvSpPr>
        <p:spPr/>
        <p:txBody>
          <a:bodyPr/>
          <a:lstStyle/>
          <a:p>
            <a:fld id="{8607418C-C38B-482A-9097-4BB46F14BC22}" type="datetimeFigureOut">
              <a:rPr lang="en-US" smtClean="0"/>
              <a:t>5/2/2019</a:t>
            </a:fld>
            <a:endParaRPr lang="en-US"/>
          </a:p>
        </p:txBody>
      </p:sp>
      <p:sp>
        <p:nvSpPr>
          <p:cNvPr id="5" name="Footer Placeholder 4">
            <a:extLst>
              <a:ext uri="{FF2B5EF4-FFF2-40B4-BE49-F238E27FC236}">
                <a16:creationId xmlns:a16="http://schemas.microsoft.com/office/drawing/2014/main" id="{2E195E03-343F-453E-9EF6-1AC9CDF059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A9633C-5CC7-4EAF-9024-FF2BF87BD90F}"/>
              </a:ext>
            </a:extLst>
          </p:cNvPr>
          <p:cNvSpPr>
            <a:spLocks noGrp="1"/>
          </p:cNvSpPr>
          <p:nvPr>
            <p:ph type="sldNum" sz="quarter" idx="12"/>
          </p:nvPr>
        </p:nvSpPr>
        <p:spPr/>
        <p:txBody>
          <a:bodyPr/>
          <a:lstStyle/>
          <a:p>
            <a:fld id="{ED766180-1C77-4B92-A601-4EA9F554D3C4}" type="slidenum">
              <a:rPr lang="en-US" smtClean="0"/>
              <a:t>‹#›</a:t>
            </a:fld>
            <a:endParaRPr lang="en-US"/>
          </a:p>
        </p:txBody>
      </p:sp>
    </p:spTree>
    <p:extLst>
      <p:ext uri="{BB962C8B-B14F-4D97-AF65-F5344CB8AC3E}">
        <p14:creationId xmlns:p14="http://schemas.microsoft.com/office/powerpoint/2010/main" val="1846000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1EEB4-8AD9-4E82-85AD-06EC25CD18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0B4A3A0-48AE-4232-A59C-D60D40C17F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6CCDB76-6161-48C9-B729-FDA86AD4A7B0}"/>
              </a:ext>
            </a:extLst>
          </p:cNvPr>
          <p:cNvSpPr>
            <a:spLocks noGrp="1"/>
          </p:cNvSpPr>
          <p:nvPr>
            <p:ph type="dt" sz="half" idx="10"/>
          </p:nvPr>
        </p:nvSpPr>
        <p:spPr/>
        <p:txBody>
          <a:bodyPr/>
          <a:lstStyle/>
          <a:p>
            <a:fld id="{8607418C-C38B-482A-9097-4BB46F14BC22}" type="datetimeFigureOut">
              <a:rPr lang="en-US" smtClean="0"/>
              <a:t>5/2/2019</a:t>
            </a:fld>
            <a:endParaRPr lang="en-US"/>
          </a:p>
        </p:txBody>
      </p:sp>
      <p:sp>
        <p:nvSpPr>
          <p:cNvPr id="5" name="Footer Placeholder 4">
            <a:extLst>
              <a:ext uri="{FF2B5EF4-FFF2-40B4-BE49-F238E27FC236}">
                <a16:creationId xmlns:a16="http://schemas.microsoft.com/office/drawing/2014/main" id="{FC4D4C93-7B5D-4266-B0DA-B9818000D7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E42268-E8A7-4E63-8ADD-46C2B7C11AE0}"/>
              </a:ext>
            </a:extLst>
          </p:cNvPr>
          <p:cNvSpPr>
            <a:spLocks noGrp="1"/>
          </p:cNvSpPr>
          <p:nvPr>
            <p:ph type="sldNum" sz="quarter" idx="12"/>
          </p:nvPr>
        </p:nvSpPr>
        <p:spPr/>
        <p:txBody>
          <a:bodyPr/>
          <a:lstStyle/>
          <a:p>
            <a:fld id="{ED766180-1C77-4B92-A601-4EA9F554D3C4}" type="slidenum">
              <a:rPr lang="en-US" smtClean="0"/>
              <a:t>‹#›</a:t>
            </a:fld>
            <a:endParaRPr lang="en-US"/>
          </a:p>
        </p:txBody>
      </p:sp>
    </p:spTree>
    <p:extLst>
      <p:ext uri="{BB962C8B-B14F-4D97-AF65-F5344CB8AC3E}">
        <p14:creationId xmlns:p14="http://schemas.microsoft.com/office/powerpoint/2010/main" val="371592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D1A80-0D15-4D79-AABF-551917FEF3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8F7287-41BE-436A-9A58-790DC8408AF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7EA0CB8-8ED9-4A26-868D-493AD857C62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177E62A-12C6-4F80-B3EC-3CB1A2E83957}"/>
              </a:ext>
            </a:extLst>
          </p:cNvPr>
          <p:cNvSpPr>
            <a:spLocks noGrp="1"/>
          </p:cNvSpPr>
          <p:nvPr>
            <p:ph type="dt" sz="half" idx="10"/>
          </p:nvPr>
        </p:nvSpPr>
        <p:spPr/>
        <p:txBody>
          <a:bodyPr/>
          <a:lstStyle/>
          <a:p>
            <a:fld id="{8607418C-C38B-482A-9097-4BB46F14BC22}" type="datetimeFigureOut">
              <a:rPr lang="en-US" smtClean="0"/>
              <a:t>5/2/2019</a:t>
            </a:fld>
            <a:endParaRPr lang="en-US"/>
          </a:p>
        </p:txBody>
      </p:sp>
      <p:sp>
        <p:nvSpPr>
          <p:cNvPr id="6" name="Footer Placeholder 5">
            <a:extLst>
              <a:ext uri="{FF2B5EF4-FFF2-40B4-BE49-F238E27FC236}">
                <a16:creationId xmlns:a16="http://schemas.microsoft.com/office/drawing/2014/main" id="{16BA5CD3-9346-40D4-BB58-145C2276BD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F03759-C4EC-4EC0-9C89-A80793D808A3}"/>
              </a:ext>
            </a:extLst>
          </p:cNvPr>
          <p:cNvSpPr>
            <a:spLocks noGrp="1"/>
          </p:cNvSpPr>
          <p:nvPr>
            <p:ph type="sldNum" sz="quarter" idx="12"/>
          </p:nvPr>
        </p:nvSpPr>
        <p:spPr/>
        <p:txBody>
          <a:bodyPr/>
          <a:lstStyle/>
          <a:p>
            <a:fld id="{ED766180-1C77-4B92-A601-4EA9F554D3C4}" type="slidenum">
              <a:rPr lang="en-US" smtClean="0"/>
              <a:t>‹#›</a:t>
            </a:fld>
            <a:endParaRPr lang="en-US"/>
          </a:p>
        </p:txBody>
      </p:sp>
    </p:spTree>
    <p:extLst>
      <p:ext uri="{BB962C8B-B14F-4D97-AF65-F5344CB8AC3E}">
        <p14:creationId xmlns:p14="http://schemas.microsoft.com/office/powerpoint/2010/main" val="1900075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DF250-9792-466F-BC67-FC7D8200FD0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5D93823-F021-4A50-A9D0-02DAB8D335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C13E2BF-9B72-4AC0-B7AB-0A4090BD420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B97F061-8341-46B4-B778-DDE11410ED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9FA156E-C898-4995-97FF-61B8337AB91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9086C70-C596-4D01-A4C5-7EE0F8DE99C9}"/>
              </a:ext>
            </a:extLst>
          </p:cNvPr>
          <p:cNvSpPr>
            <a:spLocks noGrp="1"/>
          </p:cNvSpPr>
          <p:nvPr>
            <p:ph type="dt" sz="half" idx="10"/>
          </p:nvPr>
        </p:nvSpPr>
        <p:spPr/>
        <p:txBody>
          <a:bodyPr/>
          <a:lstStyle/>
          <a:p>
            <a:fld id="{8607418C-C38B-482A-9097-4BB46F14BC22}" type="datetimeFigureOut">
              <a:rPr lang="en-US" smtClean="0"/>
              <a:t>5/2/2019</a:t>
            </a:fld>
            <a:endParaRPr lang="en-US"/>
          </a:p>
        </p:txBody>
      </p:sp>
      <p:sp>
        <p:nvSpPr>
          <p:cNvPr id="8" name="Footer Placeholder 7">
            <a:extLst>
              <a:ext uri="{FF2B5EF4-FFF2-40B4-BE49-F238E27FC236}">
                <a16:creationId xmlns:a16="http://schemas.microsoft.com/office/drawing/2014/main" id="{6DBD59B5-A418-4575-BB02-CD0412AC481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F18A2E4-5093-4703-8D95-BC85248CB3CD}"/>
              </a:ext>
            </a:extLst>
          </p:cNvPr>
          <p:cNvSpPr>
            <a:spLocks noGrp="1"/>
          </p:cNvSpPr>
          <p:nvPr>
            <p:ph type="sldNum" sz="quarter" idx="12"/>
          </p:nvPr>
        </p:nvSpPr>
        <p:spPr/>
        <p:txBody>
          <a:bodyPr/>
          <a:lstStyle/>
          <a:p>
            <a:fld id="{ED766180-1C77-4B92-A601-4EA9F554D3C4}" type="slidenum">
              <a:rPr lang="en-US" smtClean="0"/>
              <a:t>‹#›</a:t>
            </a:fld>
            <a:endParaRPr lang="en-US"/>
          </a:p>
        </p:txBody>
      </p:sp>
    </p:spTree>
    <p:extLst>
      <p:ext uri="{BB962C8B-B14F-4D97-AF65-F5344CB8AC3E}">
        <p14:creationId xmlns:p14="http://schemas.microsoft.com/office/powerpoint/2010/main" val="3296081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0158E-73DD-4ED1-BABF-F9A1671F294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DAF46B-047B-486D-A92A-E92033E102E1}"/>
              </a:ext>
            </a:extLst>
          </p:cNvPr>
          <p:cNvSpPr>
            <a:spLocks noGrp="1"/>
          </p:cNvSpPr>
          <p:nvPr>
            <p:ph type="dt" sz="half" idx="10"/>
          </p:nvPr>
        </p:nvSpPr>
        <p:spPr/>
        <p:txBody>
          <a:bodyPr/>
          <a:lstStyle/>
          <a:p>
            <a:fld id="{8607418C-C38B-482A-9097-4BB46F14BC22}" type="datetimeFigureOut">
              <a:rPr lang="en-US" smtClean="0"/>
              <a:t>5/2/2019</a:t>
            </a:fld>
            <a:endParaRPr lang="en-US"/>
          </a:p>
        </p:txBody>
      </p:sp>
      <p:sp>
        <p:nvSpPr>
          <p:cNvPr id="4" name="Footer Placeholder 3">
            <a:extLst>
              <a:ext uri="{FF2B5EF4-FFF2-40B4-BE49-F238E27FC236}">
                <a16:creationId xmlns:a16="http://schemas.microsoft.com/office/drawing/2014/main" id="{D4086FF0-500D-40C0-992C-F29BB5CADD7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C6498FC-32E1-4483-A955-B08208926C98}"/>
              </a:ext>
            </a:extLst>
          </p:cNvPr>
          <p:cNvSpPr>
            <a:spLocks noGrp="1"/>
          </p:cNvSpPr>
          <p:nvPr>
            <p:ph type="sldNum" sz="quarter" idx="12"/>
          </p:nvPr>
        </p:nvSpPr>
        <p:spPr/>
        <p:txBody>
          <a:bodyPr/>
          <a:lstStyle/>
          <a:p>
            <a:fld id="{ED766180-1C77-4B92-A601-4EA9F554D3C4}" type="slidenum">
              <a:rPr lang="en-US" smtClean="0"/>
              <a:t>‹#›</a:t>
            </a:fld>
            <a:endParaRPr lang="en-US"/>
          </a:p>
        </p:txBody>
      </p:sp>
    </p:spTree>
    <p:extLst>
      <p:ext uri="{BB962C8B-B14F-4D97-AF65-F5344CB8AC3E}">
        <p14:creationId xmlns:p14="http://schemas.microsoft.com/office/powerpoint/2010/main" val="304276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50E5BF-F205-487B-B530-8D14A4AA1524}"/>
              </a:ext>
            </a:extLst>
          </p:cNvPr>
          <p:cNvSpPr>
            <a:spLocks noGrp="1"/>
          </p:cNvSpPr>
          <p:nvPr>
            <p:ph type="dt" sz="half" idx="10"/>
          </p:nvPr>
        </p:nvSpPr>
        <p:spPr/>
        <p:txBody>
          <a:bodyPr/>
          <a:lstStyle/>
          <a:p>
            <a:fld id="{8607418C-C38B-482A-9097-4BB46F14BC22}" type="datetimeFigureOut">
              <a:rPr lang="en-US" smtClean="0"/>
              <a:t>5/2/2019</a:t>
            </a:fld>
            <a:endParaRPr lang="en-US"/>
          </a:p>
        </p:txBody>
      </p:sp>
      <p:sp>
        <p:nvSpPr>
          <p:cNvPr id="3" name="Footer Placeholder 2">
            <a:extLst>
              <a:ext uri="{FF2B5EF4-FFF2-40B4-BE49-F238E27FC236}">
                <a16:creationId xmlns:a16="http://schemas.microsoft.com/office/drawing/2014/main" id="{9957B98F-DAC6-4A78-8B62-43AAF5B34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8CE5A3-199B-4FCC-B96E-1FAE42D1CFB6}"/>
              </a:ext>
            </a:extLst>
          </p:cNvPr>
          <p:cNvSpPr>
            <a:spLocks noGrp="1"/>
          </p:cNvSpPr>
          <p:nvPr>
            <p:ph type="sldNum" sz="quarter" idx="12"/>
          </p:nvPr>
        </p:nvSpPr>
        <p:spPr/>
        <p:txBody>
          <a:bodyPr/>
          <a:lstStyle/>
          <a:p>
            <a:fld id="{ED766180-1C77-4B92-A601-4EA9F554D3C4}" type="slidenum">
              <a:rPr lang="en-US" smtClean="0"/>
              <a:t>‹#›</a:t>
            </a:fld>
            <a:endParaRPr lang="en-US"/>
          </a:p>
        </p:txBody>
      </p:sp>
    </p:spTree>
    <p:extLst>
      <p:ext uri="{BB962C8B-B14F-4D97-AF65-F5344CB8AC3E}">
        <p14:creationId xmlns:p14="http://schemas.microsoft.com/office/powerpoint/2010/main" val="517483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E74DE-6DC6-4124-882B-C55071D500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A1E012-2016-411C-8A14-84F2818ACC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9A7A061-286D-4096-BAEA-2338BFB915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ADB004B-3A2D-4658-AD01-6729176A0DD3}"/>
              </a:ext>
            </a:extLst>
          </p:cNvPr>
          <p:cNvSpPr>
            <a:spLocks noGrp="1"/>
          </p:cNvSpPr>
          <p:nvPr>
            <p:ph type="dt" sz="half" idx="10"/>
          </p:nvPr>
        </p:nvSpPr>
        <p:spPr/>
        <p:txBody>
          <a:bodyPr/>
          <a:lstStyle/>
          <a:p>
            <a:fld id="{8607418C-C38B-482A-9097-4BB46F14BC22}" type="datetimeFigureOut">
              <a:rPr lang="en-US" smtClean="0"/>
              <a:t>5/2/2019</a:t>
            </a:fld>
            <a:endParaRPr lang="en-US"/>
          </a:p>
        </p:txBody>
      </p:sp>
      <p:sp>
        <p:nvSpPr>
          <p:cNvPr id="6" name="Footer Placeholder 5">
            <a:extLst>
              <a:ext uri="{FF2B5EF4-FFF2-40B4-BE49-F238E27FC236}">
                <a16:creationId xmlns:a16="http://schemas.microsoft.com/office/drawing/2014/main" id="{0DCEB8EE-2793-4638-B4F4-6A708CC862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B6A9ED-D343-49F5-8AE2-FF94EF388D6A}"/>
              </a:ext>
            </a:extLst>
          </p:cNvPr>
          <p:cNvSpPr>
            <a:spLocks noGrp="1"/>
          </p:cNvSpPr>
          <p:nvPr>
            <p:ph type="sldNum" sz="quarter" idx="12"/>
          </p:nvPr>
        </p:nvSpPr>
        <p:spPr/>
        <p:txBody>
          <a:bodyPr/>
          <a:lstStyle/>
          <a:p>
            <a:fld id="{ED766180-1C77-4B92-A601-4EA9F554D3C4}" type="slidenum">
              <a:rPr lang="en-US" smtClean="0"/>
              <a:t>‹#›</a:t>
            </a:fld>
            <a:endParaRPr lang="en-US"/>
          </a:p>
        </p:txBody>
      </p:sp>
    </p:spTree>
    <p:extLst>
      <p:ext uri="{BB962C8B-B14F-4D97-AF65-F5344CB8AC3E}">
        <p14:creationId xmlns:p14="http://schemas.microsoft.com/office/powerpoint/2010/main" val="2995438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E1787-3FFF-4D43-B6DA-A9A87C9A25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645EA70-6DE0-4A55-A605-77C3C854C2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3C4F50A-6A20-4768-AEF8-29F7805921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2D2BB1D-C594-4A64-8E53-AC01E34519B7}"/>
              </a:ext>
            </a:extLst>
          </p:cNvPr>
          <p:cNvSpPr>
            <a:spLocks noGrp="1"/>
          </p:cNvSpPr>
          <p:nvPr>
            <p:ph type="dt" sz="half" idx="10"/>
          </p:nvPr>
        </p:nvSpPr>
        <p:spPr/>
        <p:txBody>
          <a:bodyPr/>
          <a:lstStyle/>
          <a:p>
            <a:fld id="{8607418C-C38B-482A-9097-4BB46F14BC22}" type="datetimeFigureOut">
              <a:rPr lang="en-US" smtClean="0"/>
              <a:t>5/2/2019</a:t>
            </a:fld>
            <a:endParaRPr lang="en-US"/>
          </a:p>
        </p:txBody>
      </p:sp>
      <p:sp>
        <p:nvSpPr>
          <p:cNvPr id="6" name="Footer Placeholder 5">
            <a:extLst>
              <a:ext uri="{FF2B5EF4-FFF2-40B4-BE49-F238E27FC236}">
                <a16:creationId xmlns:a16="http://schemas.microsoft.com/office/drawing/2014/main" id="{0C45B727-0955-4C0D-80AE-45C7C0B028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05F46A-7AB4-4D46-884F-8DE2A3E69887}"/>
              </a:ext>
            </a:extLst>
          </p:cNvPr>
          <p:cNvSpPr>
            <a:spLocks noGrp="1"/>
          </p:cNvSpPr>
          <p:nvPr>
            <p:ph type="sldNum" sz="quarter" idx="12"/>
          </p:nvPr>
        </p:nvSpPr>
        <p:spPr/>
        <p:txBody>
          <a:bodyPr/>
          <a:lstStyle/>
          <a:p>
            <a:fld id="{ED766180-1C77-4B92-A601-4EA9F554D3C4}" type="slidenum">
              <a:rPr lang="en-US" smtClean="0"/>
              <a:t>‹#›</a:t>
            </a:fld>
            <a:endParaRPr lang="en-US"/>
          </a:p>
        </p:txBody>
      </p:sp>
    </p:spTree>
    <p:extLst>
      <p:ext uri="{BB962C8B-B14F-4D97-AF65-F5344CB8AC3E}">
        <p14:creationId xmlns:p14="http://schemas.microsoft.com/office/powerpoint/2010/main" val="3320696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5C785B-BDAE-44A4-AC21-275B9DBDFC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A598E56-41BF-459B-A492-4802CD6973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2D18FB-30D2-4588-B533-3D838EF0B3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07418C-C38B-482A-9097-4BB46F14BC22}" type="datetimeFigureOut">
              <a:rPr lang="en-US" smtClean="0"/>
              <a:t>5/2/2019</a:t>
            </a:fld>
            <a:endParaRPr lang="en-US"/>
          </a:p>
        </p:txBody>
      </p:sp>
      <p:sp>
        <p:nvSpPr>
          <p:cNvPr id="5" name="Footer Placeholder 4">
            <a:extLst>
              <a:ext uri="{FF2B5EF4-FFF2-40B4-BE49-F238E27FC236}">
                <a16:creationId xmlns:a16="http://schemas.microsoft.com/office/drawing/2014/main" id="{B512E3BC-5150-4060-B98A-88CB4BADA2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F009BDB-B60F-4AB1-8981-B4791C0C79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766180-1C77-4B92-A601-4EA9F554D3C4}" type="slidenum">
              <a:rPr lang="en-US" smtClean="0"/>
              <a:t>‹#›</a:t>
            </a:fld>
            <a:endParaRPr lang="en-US"/>
          </a:p>
        </p:txBody>
      </p:sp>
    </p:spTree>
    <p:extLst>
      <p:ext uri="{BB962C8B-B14F-4D97-AF65-F5344CB8AC3E}">
        <p14:creationId xmlns:p14="http://schemas.microsoft.com/office/powerpoint/2010/main" val="12520883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93828-7AF6-45C0-BCEC-BC414C013A90}"/>
              </a:ext>
            </a:extLst>
          </p:cNvPr>
          <p:cNvSpPr>
            <a:spLocks noGrp="1"/>
          </p:cNvSpPr>
          <p:nvPr>
            <p:ph type="ctrTitle"/>
          </p:nvPr>
        </p:nvSpPr>
        <p:spPr>
          <a:xfrm>
            <a:off x="2370667" y="2187743"/>
            <a:ext cx="5293449" cy="2482515"/>
          </a:xfrm>
        </p:spPr>
        <p:txBody>
          <a:bodyPr anchor="ctr">
            <a:normAutofit/>
          </a:bodyPr>
          <a:lstStyle/>
          <a:p>
            <a:pPr algn="l"/>
            <a:r>
              <a:rPr lang="en-US" sz="4200" dirty="0"/>
              <a:t>Optimizing the time over target for a satellite in a natural orbit</a:t>
            </a:r>
          </a:p>
        </p:txBody>
      </p:sp>
      <p:sp>
        <p:nvSpPr>
          <p:cNvPr id="3" name="Subtitle 2">
            <a:extLst>
              <a:ext uri="{FF2B5EF4-FFF2-40B4-BE49-F238E27FC236}">
                <a16:creationId xmlns:a16="http://schemas.microsoft.com/office/drawing/2014/main" id="{CCB951B4-984F-49AB-8CC2-4A99F1267691}"/>
              </a:ext>
            </a:extLst>
          </p:cNvPr>
          <p:cNvSpPr>
            <a:spLocks noGrp="1"/>
          </p:cNvSpPr>
          <p:nvPr>
            <p:ph type="subTitle" idx="1"/>
          </p:nvPr>
        </p:nvSpPr>
        <p:spPr>
          <a:xfrm>
            <a:off x="2370667" y="4670258"/>
            <a:ext cx="5293449" cy="1371405"/>
          </a:xfrm>
        </p:spPr>
        <p:txBody>
          <a:bodyPr>
            <a:normAutofit/>
          </a:bodyPr>
          <a:lstStyle/>
          <a:p>
            <a:pPr algn="l"/>
            <a:r>
              <a:rPr lang="en-US" dirty="0"/>
              <a:t>What, How, and Why</a:t>
            </a:r>
            <a:endParaRPr lang="en-US"/>
          </a:p>
        </p:txBody>
      </p:sp>
      <p:pic>
        <p:nvPicPr>
          <p:cNvPr id="7" name="Graphic 6" descr="Satellite dish">
            <a:extLst>
              <a:ext uri="{FF2B5EF4-FFF2-40B4-BE49-F238E27FC236}">
                <a16:creationId xmlns:a16="http://schemas.microsoft.com/office/drawing/2014/main" id="{93638C80-496C-4F3E-898C-74EF02E9421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1" y="2743201"/>
            <a:ext cx="1371600" cy="1371600"/>
          </a:xfrm>
          <a:prstGeom prst="rect">
            <a:avLst/>
          </a:prstGeom>
        </p:spPr>
      </p:pic>
      <p:pic>
        <p:nvPicPr>
          <p:cNvPr id="9" name="Graphic 8">
            <a:extLst>
              <a:ext uri="{FF2B5EF4-FFF2-40B4-BE49-F238E27FC236}">
                <a16:creationId xmlns:a16="http://schemas.microsoft.com/office/drawing/2014/main" id="{2AA39C0A-7EBE-4E8B-8AEC-A68AD1D7192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428659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2E7353-55C0-4863-AA02-1EB3D28D43B3}"/>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rPr>
              <a:t>Problem</a:t>
            </a:r>
          </a:p>
        </p:txBody>
      </p:sp>
      <p:sp>
        <p:nvSpPr>
          <p:cNvPr id="3" name="Content Placeholder 2">
            <a:extLst>
              <a:ext uri="{FF2B5EF4-FFF2-40B4-BE49-F238E27FC236}">
                <a16:creationId xmlns:a16="http://schemas.microsoft.com/office/drawing/2014/main" id="{9C086EDD-DDBE-4A97-A2F2-62ECF1CA9D87}"/>
              </a:ext>
            </a:extLst>
          </p:cNvPr>
          <p:cNvSpPr>
            <a:spLocks noGrp="1"/>
          </p:cNvSpPr>
          <p:nvPr>
            <p:ph idx="1"/>
          </p:nvPr>
        </p:nvSpPr>
        <p:spPr>
          <a:xfrm>
            <a:off x="643468" y="2638044"/>
            <a:ext cx="3363974" cy="3415622"/>
          </a:xfrm>
        </p:spPr>
        <p:txBody>
          <a:bodyPr>
            <a:normAutofit/>
          </a:bodyPr>
          <a:lstStyle/>
          <a:p>
            <a:pPr marL="0" indent="0">
              <a:buNone/>
            </a:pPr>
            <a:r>
              <a:rPr lang="en-US" sz="2000" dirty="0">
                <a:solidFill>
                  <a:schemeClr val="bg1"/>
                </a:solidFill>
              </a:rPr>
              <a:t>Satellites are often designed to fly over specific ground targets, but only fly over those targets for short periods of time. Such satellites include communications satellites, remote sensing satellites or research satellites. Increasing the time they spend over their targets increases the potential of the mission.</a:t>
            </a:r>
          </a:p>
        </p:txBody>
      </p:sp>
      <p:pic>
        <p:nvPicPr>
          <p:cNvPr id="5" name="Picture 4">
            <a:extLst>
              <a:ext uri="{FF2B5EF4-FFF2-40B4-BE49-F238E27FC236}">
                <a16:creationId xmlns:a16="http://schemas.microsoft.com/office/drawing/2014/main" id="{64568CB6-DDA2-4C5A-BF36-70BC2FBAC0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6755" y="643467"/>
            <a:ext cx="5912785" cy="5410199"/>
          </a:xfrm>
          <a:prstGeom prst="rect">
            <a:avLst/>
          </a:prstGeom>
        </p:spPr>
      </p:pic>
    </p:spTree>
    <p:extLst>
      <p:ext uri="{BB962C8B-B14F-4D97-AF65-F5344CB8AC3E}">
        <p14:creationId xmlns:p14="http://schemas.microsoft.com/office/powerpoint/2010/main" val="1798049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Top Corners Rounded 16">
            <a:extLst>
              <a:ext uri="{FF2B5EF4-FFF2-40B4-BE49-F238E27FC236}">
                <a16:creationId xmlns:a16="http://schemas.microsoft.com/office/drawing/2014/main" id="{3BAF1561-20C4-41FD-A35F-BF2B9E727F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29466" y="996722"/>
            <a:ext cx="5923488" cy="4864556"/>
          </a:xfrm>
          <a:prstGeom prst="round2SameRect">
            <a:avLst>
              <a:gd name="adj1" fmla="val 3762"/>
              <a:gd name="adj2"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Top Corners Rounded 18">
            <a:extLst>
              <a:ext uri="{FF2B5EF4-FFF2-40B4-BE49-F238E27FC236}">
                <a16:creationId xmlns:a16="http://schemas.microsoft.com/office/drawing/2014/main" id="{839DC788-B140-4F3E-A91E-CB3E70ED94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57200" y="1050468"/>
            <a:ext cx="5609397" cy="4757058"/>
          </a:xfrm>
          <a:prstGeom prst="round2SameRect">
            <a:avLst>
              <a:gd name="adj1" fmla="val 2061"/>
              <a:gd name="adj2" fmla="val 0"/>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523EA9A-228E-4374-8CE6-07AD1D77A110}"/>
              </a:ext>
            </a:extLst>
          </p:cNvPr>
          <p:cNvSpPr>
            <a:spLocks noGrp="1"/>
          </p:cNvSpPr>
          <p:nvPr>
            <p:ph type="title"/>
          </p:nvPr>
        </p:nvSpPr>
        <p:spPr>
          <a:xfrm>
            <a:off x="321733" y="981091"/>
            <a:ext cx="4092951" cy="1624457"/>
          </a:xfrm>
        </p:spPr>
        <p:txBody>
          <a:bodyPr>
            <a:normAutofit/>
          </a:bodyPr>
          <a:lstStyle/>
          <a:p>
            <a:r>
              <a:rPr lang="en-US" sz="3600" dirty="0">
                <a:solidFill>
                  <a:schemeClr val="bg1"/>
                </a:solidFill>
              </a:rPr>
              <a:t>Approach</a:t>
            </a:r>
          </a:p>
        </p:txBody>
      </p:sp>
      <p:cxnSp>
        <p:nvCxnSpPr>
          <p:cNvPr id="21" name="Straight Connector 20">
            <a:extLst>
              <a:ext uri="{FF2B5EF4-FFF2-40B4-BE49-F238E27FC236}">
                <a16:creationId xmlns:a16="http://schemas.microsoft.com/office/drawing/2014/main" id="{FC18D930-0EEE-448F-ABF1-2AA3C83DA5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071" y="2705800"/>
            <a:ext cx="1597456" cy="0"/>
          </a:xfrm>
          <a:prstGeom prst="line">
            <a:avLst/>
          </a:prstGeom>
          <a:ln w="508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BC9320F-E082-4016-9EE5-B62021F559C3}"/>
              </a:ext>
            </a:extLst>
          </p:cNvPr>
          <p:cNvSpPr>
            <a:spLocks noGrp="1"/>
          </p:cNvSpPr>
          <p:nvPr>
            <p:ph idx="1"/>
          </p:nvPr>
        </p:nvSpPr>
        <p:spPr>
          <a:xfrm>
            <a:off x="321733" y="2834809"/>
            <a:ext cx="4092951" cy="3042099"/>
          </a:xfrm>
        </p:spPr>
        <p:txBody>
          <a:bodyPr anchor="t">
            <a:normAutofit/>
          </a:bodyPr>
          <a:lstStyle/>
          <a:p>
            <a:pPr marL="0" indent="0">
              <a:buNone/>
            </a:pPr>
            <a:r>
              <a:rPr lang="en-US" sz="2000" dirty="0">
                <a:solidFill>
                  <a:schemeClr val="bg1"/>
                </a:solidFill>
              </a:rPr>
              <a:t>Utilize genetic algorithms to optimize a set of satellite orbits in a way that maximizes the amount of time each ground target spends in the satellite’s field of view</a:t>
            </a:r>
          </a:p>
        </p:txBody>
      </p:sp>
      <p:pic>
        <p:nvPicPr>
          <p:cNvPr id="5" name="Picture 4">
            <a:extLst>
              <a:ext uri="{FF2B5EF4-FFF2-40B4-BE49-F238E27FC236}">
                <a16:creationId xmlns:a16="http://schemas.microsoft.com/office/drawing/2014/main" id="{16D3FC0E-45FC-4E47-84EB-32D9577554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3767" y="627320"/>
            <a:ext cx="6542117" cy="5446312"/>
          </a:xfrm>
          <a:prstGeom prst="rect">
            <a:avLst/>
          </a:prstGeom>
        </p:spPr>
      </p:pic>
    </p:spTree>
    <p:extLst>
      <p:ext uri="{BB962C8B-B14F-4D97-AF65-F5344CB8AC3E}">
        <p14:creationId xmlns:p14="http://schemas.microsoft.com/office/powerpoint/2010/main" val="515030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2"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4"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5"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graphicFrame>
        <p:nvGraphicFramePr>
          <p:cNvPr id="4" name="Content Placeholder 3">
            <a:extLst>
              <a:ext uri="{FF2B5EF4-FFF2-40B4-BE49-F238E27FC236}">
                <a16:creationId xmlns:a16="http://schemas.microsoft.com/office/drawing/2014/main" id="{51A00727-E757-4D34-AB2C-C6D026253122}"/>
              </a:ext>
            </a:extLst>
          </p:cNvPr>
          <p:cNvGraphicFramePr>
            <a:graphicFrameLocks noGrp="1"/>
          </p:cNvGraphicFramePr>
          <p:nvPr>
            <p:ph idx="1"/>
            <p:extLst>
              <p:ext uri="{D42A27DB-BD31-4B8C-83A1-F6EECF244321}">
                <p14:modId xmlns:p14="http://schemas.microsoft.com/office/powerpoint/2010/main" val="3619637908"/>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C869ED80-5495-41B8-B035-9292A686EF34}"/>
              </a:ext>
            </a:extLst>
          </p:cNvPr>
          <p:cNvSpPr txBox="1"/>
          <p:nvPr/>
        </p:nvSpPr>
        <p:spPr>
          <a:xfrm>
            <a:off x="326600" y="2315259"/>
            <a:ext cx="2706895" cy="646331"/>
          </a:xfrm>
          <a:prstGeom prst="rect">
            <a:avLst/>
          </a:prstGeom>
          <a:noFill/>
        </p:spPr>
        <p:txBody>
          <a:bodyPr wrap="none" rtlCol="0">
            <a:spAutoFit/>
          </a:bodyPr>
          <a:lstStyle/>
          <a:p>
            <a:r>
              <a:rPr lang="en-US" sz="3600" dirty="0">
                <a:solidFill>
                  <a:schemeClr val="bg1"/>
                </a:solidFill>
                <a:latin typeface="+mj-lt"/>
              </a:rPr>
              <a:t>Methodology</a:t>
            </a:r>
          </a:p>
        </p:txBody>
      </p:sp>
      <p:sp>
        <p:nvSpPr>
          <p:cNvPr id="2" name="Arrow: Curved Right 1">
            <a:extLst>
              <a:ext uri="{FF2B5EF4-FFF2-40B4-BE49-F238E27FC236}">
                <a16:creationId xmlns:a16="http://schemas.microsoft.com/office/drawing/2014/main" id="{941BB140-D5AA-45B2-8D87-68440E19B9B4}"/>
              </a:ext>
            </a:extLst>
          </p:cNvPr>
          <p:cNvSpPr/>
          <p:nvPr/>
        </p:nvSpPr>
        <p:spPr>
          <a:xfrm flipV="1">
            <a:off x="3917141" y="2422280"/>
            <a:ext cx="1093009" cy="1713402"/>
          </a:xfrm>
          <a:prstGeom prst="curvedRightArrow">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04691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99AE2756-0FC4-4155-83E7-58AAAB63E7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689"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247AB924-1B87-43FC-B7C7-B112D5C51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4691A5-CD4F-46FA-AD07-989053EF537B}"/>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a:solidFill>
                  <a:srgbClr val="FFFFFF"/>
                </a:solidFill>
              </a:rPr>
              <a:t>Present Research</a:t>
            </a:r>
          </a:p>
        </p:txBody>
      </p:sp>
      <p:pic>
        <p:nvPicPr>
          <p:cNvPr id="7" name="Picture 6" descr="A screenshot of a social media post&#10;&#10;Description generated with very high confidence">
            <a:extLst>
              <a:ext uri="{FF2B5EF4-FFF2-40B4-BE49-F238E27FC236}">
                <a16:creationId xmlns:a16="http://schemas.microsoft.com/office/drawing/2014/main" id="{150B16EC-70C3-4B52-B2AA-31821C920F81}"/>
              </a:ext>
            </a:extLst>
          </p:cNvPr>
          <p:cNvPicPr>
            <a:picLocks noChangeAspect="1"/>
          </p:cNvPicPr>
          <p:nvPr/>
        </p:nvPicPr>
        <p:blipFill rotWithShape="1">
          <a:blip r:embed="rId2">
            <a:extLst>
              <a:ext uri="{28A0092B-C50C-407E-A947-70E740481C1C}">
                <a14:useLocalDpi xmlns:a14="http://schemas.microsoft.com/office/drawing/2010/main" val="0"/>
              </a:ext>
            </a:extLst>
          </a:blip>
          <a:srcRect b="674"/>
          <a:stretch/>
        </p:blipFill>
        <p:spPr>
          <a:xfrm>
            <a:off x="538749" y="307731"/>
            <a:ext cx="2988191" cy="3997637"/>
          </a:xfrm>
          <a:prstGeom prst="rect">
            <a:avLst/>
          </a:prstGeom>
        </p:spPr>
      </p:pic>
      <p:pic>
        <p:nvPicPr>
          <p:cNvPr id="5" name="Content Placeholder 4" descr="A screenshot of a social media post&#10;&#10;Description generated with very high confidence">
            <a:extLst>
              <a:ext uri="{FF2B5EF4-FFF2-40B4-BE49-F238E27FC236}">
                <a16:creationId xmlns:a16="http://schemas.microsoft.com/office/drawing/2014/main" id="{FCF8745A-FF54-4FF5-9155-E1C2B2FC934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15749" y="307731"/>
            <a:ext cx="2973283" cy="3997637"/>
          </a:xfrm>
          <a:prstGeom prst="rect">
            <a:avLst/>
          </a:prstGeom>
        </p:spPr>
      </p:pic>
      <p:cxnSp>
        <p:nvCxnSpPr>
          <p:cNvPr id="26" name="Straight Connector 25">
            <a:extLst>
              <a:ext uri="{FF2B5EF4-FFF2-40B4-BE49-F238E27FC236}">
                <a16:creationId xmlns:a16="http://schemas.microsoft.com/office/drawing/2014/main" id="{818DC98F-4057-4645-B948-F604F39A9C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534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4" name="Picture 3" descr="A screenshot of a social media post&#10;&#10;Description generated with very high confidence">
            <a:extLst>
              <a:ext uri="{FF2B5EF4-FFF2-40B4-BE49-F238E27FC236}">
                <a16:creationId xmlns:a16="http://schemas.microsoft.com/office/drawing/2014/main" id="{DEBBA17D-7897-49B3-83EE-F3F8AE6101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40378" y="330045"/>
            <a:ext cx="2842610" cy="3997637"/>
          </a:xfrm>
          <a:prstGeom prst="rect">
            <a:avLst/>
          </a:prstGeom>
        </p:spPr>
      </p:pic>
      <p:cxnSp>
        <p:nvCxnSpPr>
          <p:cNvPr id="28" name="Straight Connector 27">
            <a:extLst>
              <a:ext uri="{FF2B5EF4-FFF2-40B4-BE49-F238E27FC236}">
                <a16:creationId xmlns:a16="http://schemas.microsoft.com/office/drawing/2014/main" id="{DAD2B705-4A9B-408D-AA80-4F41045E09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8375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CC483-2767-472E-8033-F36F99F1BC6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Citations</a:t>
            </a:r>
          </a:p>
        </p:txBody>
      </p:sp>
      <p:sp>
        <p:nvSpPr>
          <p:cNvPr id="3" name="Content Placeholder 2">
            <a:extLst>
              <a:ext uri="{FF2B5EF4-FFF2-40B4-BE49-F238E27FC236}">
                <a16:creationId xmlns:a16="http://schemas.microsoft.com/office/drawing/2014/main" id="{74348F1C-4DE9-47FF-8351-B3343CB23F43}"/>
              </a:ext>
            </a:extLst>
          </p:cNvPr>
          <p:cNvSpPr>
            <a:spLocks noGrp="1"/>
          </p:cNvSpPr>
          <p:nvPr>
            <p:ph idx="1"/>
          </p:nvPr>
        </p:nvSpPr>
        <p:spPr/>
        <p:txBody>
          <a:bodyPr>
            <a:normAutofit fontScale="92500" lnSpcReduction="10000"/>
          </a:bodyPr>
          <a:lstStyle/>
          <a:p>
            <a:pPr marL="457200" indent="-457200">
              <a:buNone/>
            </a:pPr>
            <a:r>
              <a:rPr lang="en-US" dirty="0">
                <a:latin typeface="Times New Roman" panose="02020603050405020304" pitchFamily="18" charset="0"/>
                <a:cs typeface="Times New Roman" panose="02020603050405020304" pitchFamily="18" charset="0"/>
              </a:rPr>
              <a:t>Hussey, K., </a:t>
            </a:r>
            <a:r>
              <a:rPr lang="en-US" dirty="0" err="1">
                <a:latin typeface="Times New Roman" panose="02020603050405020304" pitchFamily="18" charset="0"/>
                <a:cs typeface="Times New Roman" panose="02020603050405020304" pitchFamily="18" charset="0"/>
              </a:rPr>
              <a:t>Kulczycki</a:t>
            </a:r>
            <a:r>
              <a:rPr lang="en-US" dirty="0">
                <a:latin typeface="Times New Roman" panose="02020603050405020304" pitchFamily="18" charset="0"/>
                <a:cs typeface="Times New Roman" panose="02020603050405020304" pitchFamily="18" charset="0"/>
              </a:rPr>
              <a:t>, S., &amp; Wesson, A. (2010). NASA’s Eyes [software]. Available from https://eyes.nasa.gov</a:t>
            </a:r>
          </a:p>
          <a:p>
            <a:pPr marL="457200" indent="-457200">
              <a:buNone/>
            </a:pPr>
            <a:r>
              <a:rPr lang="en-US" dirty="0" err="1">
                <a:latin typeface="Times New Roman" panose="02020603050405020304" pitchFamily="18" charset="0"/>
                <a:cs typeface="Times New Roman" panose="02020603050405020304" pitchFamily="18" charset="0"/>
              </a:rPr>
              <a:t>Abdelkhalik</a:t>
            </a:r>
            <a:r>
              <a:rPr lang="en-US" dirty="0">
                <a:latin typeface="Times New Roman" panose="02020603050405020304" pitchFamily="18" charset="0"/>
                <a:cs typeface="Times New Roman" panose="02020603050405020304" pitchFamily="18" charset="0"/>
              </a:rPr>
              <a:t>, O., &amp; Gad, A. (2011). Optimization of space orbits design for Earth orbiting missions. </a:t>
            </a:r>
            <a:r>
              <a:rPr lang="en-US" i="1" dirty="0">
                <a:latin typeface="Times New Roman" panose="02020603050405020304" pitchFamily="18" charset="0"/>
                <a:cs typeface="Times New Roman" panose="02020603050405020304" pitchFamily="18" charset="0"/>
              </a:rPr>
              <a:t>Acta Astronautica,68</a:t>
            </a:r>
            <a:r>
              <a:rPr lang="en-US" dirty="0">
                <a:latin typeface="Times New Roman" panose="02020603050405020304" pitchFamily="18" charset="0"/>
                <a:cs typeface="Times New Roman" panose="02020603050405020304" pitchFamily="18" charset="0"/>
              </a:rPr>
              <a:t>(7-8), 1307-1317. doi:10.1016/j.actaastro.2010.09.029</a:t>
            </a:r>
          </a:p>
          <a:p>
            <a:pPr marL="457200" indent="-457200">
              <a:buNone/>
            </a:pPr>
            <a:r>
              <a:rPr lang="en-US" dirty="0" err="1">
                <a:latin typeface="Times New Roman" panose="02020603050405020304" pitchFamily="18" charset="0"/>
                <a:cs typeface="Times New Roman" panose="02020603050405020304" pitchFamily="18" charset="0"/>
              </a:rPr>
              <a:t>Paek</a:t>
            </a:r>
            <a:r>
              <a:rPr lang="en-US" dirty="0">
                <a:latin typeface="Times New Roman" panose="02020603050405020304" pitchFamily="18" charset="0"/>
                <a:cs typeface="Times New Roman" panose="02020603050405020304" pitchFamily="18" charset="0"/>
              </a:rPr>
              <a:t>, S., Kim, S., &amp; </a:t>
            </a:r>
            <a:r>
              <a:rPr lang="en-US" dirty="0" err="1">
                <a:latin typeface="Times New Roman" panose="02020603050405020304" pitchFamily="18" charset="0"/>
                <a:cs typeface="Times New Roman" panose="02020603050405020304" pitchFamily="18" charset="0"/>
              </a:rPr>
              <a:t>Weck</a:t>
            </a:r>
            <a:r>
              <a:rPr lang="en-US" dirty="0">
                <a:latin typeface="Times New Roman" panose="02020603050405020304" pitchFamily="18" charset="0"/>
                <a:cs typeface="Times New Roman" panose="02020603050405020304" pitchFamily="18" charset="0"/>
              </a:rPr>
              <a:t>, O. D. (2019). Optimization of Reconfigurable Satellite Constellations Using Simulated Annealing and Genetic Algorithm. </a:t>
            </a:r>
            <a:r>
              <a:rPr lang="en-US" i="1" dirty="0">
                <a:latin typeface="Times New Roman" panose="02020603050405020304" pitchFamily="18" charset="0"/>
                <a:cs typeface="Times New Roman" panose="02020603050405020304" pitchFamily="18" charset="0"/>
              </a:rPr>
              <a:t>Sensors,19</a:t>
            </a:r>
            <a:r>
              <a:rPr lang="en-US" dirty="0">
                <a:latin typeface="Times New Roman" panose="02020603050405020304" pitchFamily="18" charset="0"/>
                <a:cs typeface="Times New Roman" panose="02020603050405020304" pitchFamily="18" charset="0"/>
              </a:rPr>
              <a:t>(4), 765. doi:10.3390/s19040765</a:t>
            </a:r>
          </a:p>
          <a:p>
            <a:pPr marL="457200" indent="-457200">
              <a:buNone/>
            </a:pPr>
            <a:r>
              <a:rPr lang="en-US" dirty="0">
                <a:latin typeface="Times New Roman" panose="02020603050405020304" pitchFamily="18" charset="0"/>
                <a:cs typeface="Times New Roman" panose="02020603050405020304" pitchFamily="18" charset="0"/>
              </a:rPr>
              <a:t>Savitri, T., Kim, Y., Jo, S., &amp; Bang, H. (2017). Satellite Constellation Orbit Design Optimization with Combined Genetic Algorithm and </a:t>
            </a:r>
            <a:r>
              <a:rPr lang="en-US" dirty="0" err="1">
                <a:latin typeface="Times New Roman" panose="02020603050405020304" pitchFamily="18" charset="0"/>
                <a:cs typeface="Times New Roman" panose="02020603050405020304" pitchFamily="18" charset="0"/>
              </a:rPr>
              <a:t>Semianalytical</a:t>
            </a:r>
            <a:r>
              <a:rPr lang="en-US" dirty="0">
                <a:latin typeface="Times New Roman" panose="02020603050405020304" pitchFamily="18" charset="0"/>
                <a:cs typeface="Times New Roman" panose="02020603050405020304" pitchFamily="18" charset="0"/>
              </a:rPr>
              <a:t> Approach. </a:t>
            </a:r>
            <a:r>
              <a:rPr lang="en-US" i="1" dirty="0">
                <a:latin typeface="Times New Roman" panose="02020603050405020304" pitchFamily="18" charset="0"/>
                <a:cs typeface="Times New Roman" panose="02020603050405020304" pitchFamily="18" charset="0"/>
              </a:rPr>
              <a:t>International Journal of Aerospace Engineering,2017</a:t>
            </a:r>
            <a:r>
              <a:rPr lang="en-US" dirty="0">
                <a:latin typeface="Times New Roman" panose="02020603050405020304" pitchFamily="18" charset="0"/>
                <a:cs typeface="Times New Roman" panose="02020603050405020304" pitchFamily="18" charset="0"/>
              </a:rPr>
              <a:t>, 1-17. doi:10.1155/2017/1235692</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52082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TotalTime>
  <Words>201</Words>
  <Application>Microsoft Office PowerPoint</Application>
  <PresentationFormat>Widescreen</PresentationFormat>
  <Paragraphs>19</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Times New Roman</vt:lpstr>
      <vt:lpstr>Office Theme</vt:lpstr>
      <vt:lpstr>Optimizing the time over target for a satellite in a natural orbit</vt:lpstr>
      <vt:lpstr>Problem</vt:lpstr>
      <vt:lpstr>Approach</vt:lpstr>
      <vt:lpstr>PowerPoint Presentation</vt:lpstr>
      <vt:lpstr>Present Research</vt:lpstr>
      <vt:lpstr>Citations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Optimizing the time over target for a satellite in a natural orbit</dc:title>
  <dc:creator>ALEXANDER EVITT (811261)</dc:creator>
  <cp:lastModifiedBy>ALEXANDER EVITT (811261)</cp:lastModifiedBy>
  <cp:revision>4</cp:revision>
  <dcterms:created xsi:type="dcterms:W3CDTF">2019-05-02T21:48:06Z</dcterms:created>
  <dcterms:modified xsi:type="dcterms:W3CDTF">2019-05-03T00:30:53Z</dcterms:modified>
</cp:coreProperties>
</file>