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4A18A-4A7B-4D38-95C3-4722F8578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76A866-219D-4C4F-9B72-2A63B1B97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1E2671-92ED-4D79-9C1E-0E0AA631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D7118-02AF-43EF-B5B4-06D9D9D3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BE9763-EC51-43C0-B160-D2CB9E8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84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634B9-7418-4B29-9405-6B2937AF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5A950E-7932-40B6-A08C-5207288A7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5DA9F3-DE1B-45F0-9404-75A66F46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0820C-3797-4F1B-802F-1F46C900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F81832-838B-4A9F-9093-76BED035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31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BF41E0-F01F-4F8B-80C6-258C401BF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82D087-80BF-4885-9E78-E0F1FDC51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06B21-CB70-45DA-A828-DE95BAB6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A6E8C-BAC7-4321-A9DA-2329881A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A6126-A335-48F7-835A-6F41315B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11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E864A-DDBE-46E4-8E53-0CE7C737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FB059-AF75-446C-8D5A-96D4FFFE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91633-0CAF-46A6-81F6-C5CF633C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0FC832-0D63-406C-A83D-CC0E7FD9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53B045-A6B6-4676-BAFF-86227763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51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6F6B8-44C8-4376-9F48-6DD82A03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7901C7-C644-40B0-8A1D-67DA9F18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3E3943-1540-4EFF-A16B-1AFE7B6F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A6E7F-0138-4578-8AF3-19B8F229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C65C64-4437-4B7D-A28E-40E38F09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7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A8244-72AB-480D-9D30-A3CC541E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6C687-4490-40CE-8C97-AF8A391D7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83B859-A628-4DD8-A972-F3FC5235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DAD03E-DF3D-487E-95D0-29ABC71C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2A999B-42F0-4C4C-9A92-FCF91E45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A3A09-AF33-4C3D-BDFB-4084E72F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4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C806C-E081-4520-8B1C-C6503405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34C519-CE8C-4261-9258-CAB1A40B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6E0474-A549-40C3-8E5D-13AEDD4ED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F9FC02-2E18-40BC-9881-F858B822C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70E61C-0CF9-4C83-A2A6-A15E7A929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C36E65-76A5-4573-BF9D-9CB257BF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420210-E1D1-41BD-9428-0067FCBF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96F1FC-9DAB-4E1B-B03C-525E5247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93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0E4D-F315-4136-B218-3F763F89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B161F1-A4F4-42D0-92F6-D00A6FC8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39135D-74C9-465D-B485-B813EC49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BEFC4C-39F4-4E20-AE39-B7303F52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3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A8E329-F43D-429C-BC75-58A93635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D287C4-7CA4-4DB6-8C84-71841336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9AE1F6-9666-49D1-8429-1ECAE94C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7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F60FB-9873-4027-9A9A-E18111F1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8C6DA-5CF3-4D8E-AF44-83F7E6BD8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C358F8-7646-4B0A-AB23-847378628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15D2E-9FFC-4806-AC1F-1AEE80F2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81300D-B223-4BC8-BA73-55CAD12B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730EE8-5F6F-448A-9AE5-B4DEFE9F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6FF07-BD98-444A-8CCD-BA2040B4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6D2926-E222-4C0E-963C-E2D9EE68F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519C76-8B90-4B04-8C6E-DACBE06E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7E0CE4-CBAC-4C8B-B365-4199D36F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C0195F-A994-4737-AEB3-2CBE3E11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637CC3-F3C4-4D9B-BC05-1CA2466B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87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8A7DF-24EA-4177-9468-0B860DE5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F2CD7-9D91-4ADE-AB13-E2A0547C1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FABFA9-C501-4CBD-A8BE-BDA22CE64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5AC6-5371-4D7D-8D13-C38E7236724A}" type="datetimeFigureOut">
              <a:rPr lang="ru-RU" smtClean="0"/>
              <a:t>11.01.2022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8EE62-87DC-4FC2-9229-337774C5D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6E32C-ED18-423F-97BE-726463AF0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445ED66A-2463-4032-8FCC-7D7A0C78B26B}"/>
              </a:ext>
            </a:extLst>
          </p:cNvPr>
          <p:cNvGrpSpPr/>
          <p:nvPr/>
        </p:nvGrpSpPr>
        <p:grpSpPr>
          <a:xfrm>
            <a:off x="7874001" y="181412"/>
            <a:ext cx="4165599" cy="389213"/>
            <a:chOff x="-15600059" y="968814"/>
            <a:chExt cx="21742724" cy="291473773"/>
          </a:xfrm>
        </p:grpSpPr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B0F863EC-8D22-4616-A191-E5CF2EEB5035}"/>
                </a:ext>
              </a:extLst>
            </p:cNvPr>
            <p:cNvSpPr txBox="1"/>
            <p:nvPr/>
          </p:nvSpPr>
          <p:spPr>
            <a:xfrm>
              <a:off x="0" y="968814"/>
              <a:ext cx="4858375" cy="184005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99"/>
                </a:lnSpc>
                <a:spcBef>
                  <a:spcPct val="0"/>
                </a:spcBef>
              </a:pPr>
              <a:endParaRPr lang="en-US" sz="1499" dirty="0">
                <a:solidFill>
                  <a:srgbClr val="FFFFFF"/>
                </a:solidFill>
                <a:latin typeface="Clear Sans Thin"/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53E01281-1E10-4B90-80EF-273E3827766E}"/>
                </a:ext>
              </a:extLst>
            </p:cNvPr>
            <p:cNvSpPr txBox="1"/>
            <p:nvPr/>
          </p:nvSpPr>
          <p:spPr>
            <a:xfrm>
              <a:off x="-15600059" y="52350958"/>
              <a:ext cx="21742724" cy="2400916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496"/>
                </a:lnSpc>
                <a:spcBef>
                  <a:spcPct val="0"/>
                </a:spcBef>
              </a:pPr>
              <a:r>
                <a:rPr lang="ru-RU" sz="2400" b="1" dirty="0" err="1">
                  <a:latin typeface="Montserrat Extra-Light"/>
                </a:rPr>
                <a:t>Референсная</a:t>
              </a:r>
              <a:r>
                <a:rPr lang="ru-RU" sz="2400" b="1" dirty="0">
                  <a:latin typeface="Montserrat Extra-Light"/>
                </a:rPr>
                <a:t> архитектура</a:t>
              </a:r>
              <a:endParaRPr lang="en-US" sz="2400" b="1" dirty="0">
                <a:latin typeface="Montserrat Extra-Light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3A90FF-B9CB-428D-87FD-1450D372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5" y="570625"/>
            <a:ext cx="11774905" cy="610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4156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Clear Sans Thin</vt:lpstr>
      <vt:lpstr>Montserrat Extra-Light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Фролов Александр Сергеевич</dc:creator>
  <cp:lastModifiedBy>Фролов Александр Сергеевич</cp:lastModifiedBy>
  <cp:revision>1</cp:revision>
  <dcterms:created xsi:type="dcterms:W3CDTF">2021-12-07T08:54:38Z</dcterms:created>
  <dcterms:modified xsi:type="dcterms:W3CDTF">2022-01-11T07:47:30Z</dcterms:modified>
</cp:coreProperties>
</file>