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73" r:id="rId5"/>
    <p:sldId id="263" r:id="rId6"/>
    <p:sldId id="275" r:id="rId7"/>
    <p:sldId id="27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lear Sans Thin" panose="020B0604020202020204" charset="0"/>
      <p:regular r:id="rId13"/>
    </p:embeddedFont>
    <p:embeddedFont>
      <p:font typeface="Montserrat Extra-Light" panose="020B0604020202020204" charset="-52"/>
      <p:regular r:id="rId14"/>
    </p:embeddedFont>
    <p:embeddedFont>
      <p:font typeface="Montserrat Extra-Light Bold" panose="020B0604020202020204" charset="-52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5B294-AB64-4882-9DE3-832C8C79F79B}" v="3" dt="2021-12-07T00:47:33.562"/>
    <p1510:client id="{E51F9AE0-CB8D-E743-A205-FD1A7EFB74F2}" v="12" dt="2021-10-26T11:05:04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8" autoAdjust="0"/>
    <p:restoredTop sz="94679" autoAdjust="0"/>
  </p:normalViewPr>
  <p:slideViewPr>
    <p:cSldViewPr>
      <p:cViewPr varScale="1">
        <p:scale>
          <a:sx n="103" d="100"/>
          <a:sy n="103" d="100"/>
        </p:scale>
        <p:origin x="402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58762" y="-904875"/>
            <a:ext cx="5834077" cy="12096750"/>
            <a:chOff x="0" y="0"/>
            <a:chExt cx="1324968" cy="27472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4968" cy="2747275"/>
            </a:xfrm>
            <a:custGeom>
              <a:avLst/>
              <a:gdLst/>
              <a:ahLst/>
              <a:cxnLst/>
              <a:rect l="l" t="t" r="r" b="b"/>
              <a:pathLst>
                <a:path w="1324968" h="2747275">
                  <a:moveTo>
                    <a:pt x="0" y="0"/>
                  </a:moveTo>
                  <a:lnTo>
                    <a:pt x="1324968" y="0"/>
                  </a:lnTo>
                  <a:lnTo>
                    <a:pt x="1324968" y="2747275"/>
                  </a:lnTo>
                  <a:lnTo>
                    <a:pt x="0" y="2747275"/>
                  </a:lnTo>
                  <a:close/>
                </a:path>
              </a:pathLst>
            </a:custGeom>
            <a:solidFill>
              <a:srgbClr val="050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31019" y="828778"/>
            <a:ext cx="15198732" cy="8942226"/>
            <a:chOff x="0" y="0"/>
            <a:chExt cx="20264976" cy="11922968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20264976" cy="11922968"/>
            </a:xfrm>
            <a:prstGeom prst="rect">
              <a:avLst/>
            </a:prstGeom>
          </p:spPr>
        </p:pic>
        <p:grpSp>
          <p:nvGrpSpPr>
            <p:cNvPr id="6" name="Group 6"/>
            <p:cNvGrpSpPr/>
            <p:nvPr/>
          </p:nvGrpSpPr>
          <p:grpSpPr>
            <a:xfrm>
              <a:off x="396908" y="288055"/>
              <a:ext cx="19240500" cy="10972800"/>
              <a:chOff x="0" y="0"/>
              <a:chExt cx="3355953" cy="191389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355953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3355953" h="1913890">
                    <a:moveTo>
                      <a:pt x="0" y="0"/>
                    </a:moveTo>
                    <a:lnTo>
                      <a:pt x="3355953" y="0"/>
                    </a:lnTo>
                    <a:lnTo>
                      <a:pt x="3355953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1D1233"/>
              </a:solidFill>
            </p:spPr>
          </p:sp>
        </p:grp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0448925" y="1738312"/>
            <a:ext cx="6810375" cy="6810375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3"/>
              <a:stretch>
                <a:fillRect l="-50606" r="-50606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048965" y="3511553"/>
            <a:ext cx="6651515" cy="2104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292"/>
              </a:lnSpc>
            </a:pPr>
            <a:r>
              <a:rPr lang="en-US" sz="14811" spc="-148" dirty="0">
                <a:solidFill>
                  <a:srgbClr val="FFFFFF"/>
                </a:solidFill>
                <a:latin typeface="Montserrat Extra-Light Bold"/>
              </a:rPr>
              <a:t>HASKII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48965" y="5830437"/>
            <a:ext cx="6651515" cy="14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  <a:latin typeface="Clear Sans Thin"/>
              </a:rPr>
              <a:t>П</a:t>
            </a:r>
            <a:r>
              <a:rPr lang="ru-RU" sz="3600" dirty="0" err="1">
                <a:solidFill>
                  <a:srgbClr val="FFFFFF"/>
                </a:solidFill>
                <a:latin typeface="Clear Sans Thin"/>
              </a:rPr>
              <a:t>риложение</a:t>
            </a:r>
            <a:r>
              <a:rPr lang="ru-RU" sz="3600" dirty="0">
                <a:solidFill>
                  <a:srgbClr val="FFFFFF"/>
                </a:solidFill>
                <a:latin typeface="Clear Sans Thin"/>
              </a:rPr>
              <a:t> для систематизации быта</a:t>
            </a:r>
            <a:endParaRPr lang="en-US" sz="3600" dirty="0">
              <a:solidFill>
                <a:srgbClr val="FFFFFF"/>
              </a:solidFill>
              <a:latin typeface="Clear Sans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115106" y="981049"/>
            <a:ext cx="5566344" cy="1111266"/>
            <a:chOff x="0" y="-57150"/>
            <a:chExt cx="7421792" cy="1481687"/>
          </a:xfrm>
        </p:grpSpPr>
        <p:sp>
          <p:nvSpPr>
            <p:cNvPr id="3" name="TextBox 3"/>
            <p:cNvSpPr txBox="1"/>
            <p:nvPr/>
          </p:nvSpPr>
          <p:spPr>
            <a:xfrm>
              <a:off x="37515" y="750543"/>
              <a:ext cx="7384277" cy="5361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399" dirty="0">
                  <a:solidFill>
                    <a:srgbClr val="000000"/>
                  </a:solidFill>
                  <a:latin typeface="Clear Sans Thin"/>
                </a:rPr>
                <a:t>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7384277" cy="14816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ru-RU" sz="3200" dirty="0">
                  <a:solidFill>
                    <a:srgbClr val="000000"/>
                  </a:solidFill>
                  <a:latin typeface="Montserrat Extra-Light"/>
                </a:rPr>
                <a:t>Использование общих жилых помещений</a:t>
              </a:r>
              <a:endParaRPr lang="en-US" sz="3200" dirty="0">
                <a:solidFill>
                  <a:srgbClr val="000000"/>
                </a:solidFill>
                <a:latin typeface="Montserrat Extra-Light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115106" y="4283832"/>
            <a:ext cx="5538208" cy="1201260"/>
            <a:chOff x="0" y="-57149"/>
            <a:chExt cx="7384277" cy="1601680"/>
          </a:xfrm>
        </p:grpSpPr>
        <p:sp>
          <p:nvSpPr>
            <p:cNvPr id="6" name="TextBox 6"/>
            <p:cNvSpPr txBox="1"/>
            <p:nvPr/>
          </p:nvSpPr>
          <p:spPr>
            <a:xfrm>
              <a:off x="0" y="1008400"/>
              <a:ext cx="7384277" cy="536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 lang="en-US" sz="2399" u="none" dirty="0">
                <a:solidFill>
                  <a:srgbClr val="000000"/>
                </a:solidFill>
                <a:latin typeface="Clear Sans Thin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49"/>
              <a:ext cx="7384277" cy="14816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ru-RU" sz="3200" u="none" dirty="0">
                  <a:solidFill>
                    <a:srgbClr val="000000"/>
                  </a:solidFill>
                  <a:latin typeface="Montserrat Extra-Light"/>
                </a:rPr>
                <a:t>Учёт имеющихся продуктов питания</a:t>
              </a:r>
              <a:endParaRPr lang="en-US" sz="3200" u="none" dirty="0">
                <a:solidFill>
                  <a:srgbClr val="000000"/>
                </a:solidFill>
                <a:latin typeface="Montserrat Extra-Light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790084" y="7637327"/>
            <a:ext cx="5863230" cy="1201259"/>
            <a:chOff x="-433363" y="-57149"/>
            <a:chExt cx="7817640" cy="1601679"/>
          </a:xfrm>
        </p:grpSpPr>
        <p:sp>
          <p:nvSpPr>
            <p:cNvPr id="9" name="TextBox 9"/>
            <p:cNvSpPr txBox="1"/>
            <p:nvPr/>
          </p:nvSpPr>
          <p:spPr>
            <a:xfrm>
              <a:off x="-433363" y="1008399"/>
              <a:ext cx="7384277" cy="536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 lang="en-US" sz="2399" u="none" dirty="0">
                <a:solidFill>
                  <a:srgbClr val="000000"/>
                </a:solidFill>
                <a:latin typeface="Clear Sans Thin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49"/>
              <a:ext cx="7384277" cy="7122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ru-RU" sz="3200" dirty="0">
                  <a:solidFill>
                    <a:srgbClr val="000000"/>
                  </a:solidFill>
                  <a:latin typeface="Montserrat Extra-Light"/>
                </a:rPr>
                <a:t>Создание списка покупок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14314" y="-714375"/>
            <a:ext cx="2505089" cy="12573000"/>
            <a:chOff x="0" y="0"/>
            <a:chExt cx="568927" cy="28554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68927" cy="2855435"/>
            </a:xfrm>
            <a:custGeom>
              <a:avLst/>
              <a:gdLst/>
              <a:ahLst/>
              <a:cxnLst/>
              <a:rect l="l" t="t" r="r" b="b"/>
              <a:pathLst>
                <a:path w="568927" h="2855435">
                  <a:moveTo>
                    <a:pt x="0" y="0"/>
                  </a:moveTo>
                  <a:lnTo>
                    <a:pt x="568927" y="0"/>
                  </a:lnTo>
                  <a:lnTo>
                    <a:pt x="568927" y="2855435"/>
                  </a:lnTo>
                  <a:lnTo>
                    <a:pt x="0" y="2855435"/>
                  </a:lnTo>
                  <a:close/>
                </a:path>
              </a:pathLst>
            </a:custGeom>
            <a:solidFill>
              <a:srgbClr val="0500FF"/>
            </a:solidFill>
          </p:spPr>
        </p:sp>
      </p:grpSp>
      <p:sp>
        <p:nvSpPr>
          <p:cNvPr id="13" name="AutoShape 13"/>
          <p:cNvSpPr/>
          <p:nvPr/>
        </p:nvSpPr>
        <p:spPr>
          <a:xfrm>
            <a:off x="3371850" y="3434239"/>
            <a:ext cx="162306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3371850" y="6787734"/>
            <a:ext cx="16230600" cy="0"/>
          </a:xfrm>
          <a:prstGeom prst="line">
            <a:avLst/>
          </a:prstGeom>
          <a:ln w="95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>
            <a:off x="669794" y="414704"/>
            <a:ext cx="7444617" cy="9732286"/>
            <a:chOff x="0" y="0"/>
            <a:chExt cx="9926156" cy="12976382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9926156" cy="12976382"/>
            </a:xfrm>
            <a:prstGeom prst="rect">
              <a:avLst/>
            </a:prstGeom>
          </p:spPr>
        </p:pic>
        <p:sp>
          <p:nvSpPr>
            <p:cNvPr id="17" name="AutoShape 17"/>
            <p:cNvSpPr/>
            <p:nvPr/>
          </p:nvSpPr>
          <p:spPr>
            <a:xfrm>
              <a:off x="228111" y="206807"/>
              <a:ext cx="9264682" cy="12279380"/>
            </a:xfrm>
            <a:prstGeom prst="rect">
              <a:avLst/>
            </a:prstGeom>
            <a:solidFill>
              <a:srgbClr val="1D1233"/>
            </a:solidFill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64558" y="1477257"/>
            <a:ext cx="5289247" cy="3921650"/>
            <a:chOff x="-55989" y="-264425"/>
            <a:chExt cx="7052329" cy="5228865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264425"/>
              <a:ext cx="6996340" cy="13507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920"/>
                </a:lnSpc>
                <a:spcBef>
                  <a:spcPct val="0"/>
                </a:spcBef>
              </a:pPr>
              <a:r>
                <a:rPr lang="en-US" sz="7200" u="none" spc="-72" dirty="0">
                  <a:solidFill>
                    <a:srgbClr val="FFFFFF"/>
                  </a:solidFill>
                  <a:latin typeface="Montserrat Extra-Light"/>
                </a:rPr>
                <a:t>П</a:t>
              </a:r>
              <a:r>
                <a:rPr lang="ru-RU" sz="7200" u="none" spc="-72" dirty="0">
                  <a:solidFill>
                    <a:srgbClr val="FFFFFF"/>
                  </a:solidFill>
                  <a:latin typeface="Montserrat Extra-Light"/>
                </a:rPr>
                <a:t>р</a:t>
              </a:r>
              <a:r>
                <a:rPr lang="en-US" sz="7200" u="none" spc="-72" dirty="0" err="1">
                  <a:solidFill>
                    <a:srgbClr val="FFFFFF"/>
                  </a:solidFill>
                  <a:latin typeface="Montserrat Extra-Light"/>
                </a:rPr>
                <a:t>облем</a:t>
              </a:r>
              <a:r>
                <a:rPr lang="ru-RU" sz="7200" u="none" spc="-72" dirty="0">
                  <a:solidFill>
                    <a:srgbClr val="FFFFFF"/>
                  </a:solidFill>
                  <a:latin typeface="Montserrat Extra-Light"/>
                </a:rPr>
                <a:t>а</a:t>
              </a:r>
              <a:endParaRPr lang="en-US" sz="7200" u="none" spc="-72" dirty="0">
                <a:solidFill>
                  <a:srgbClr val="FFFFFF"/>
                </a:solidFill>
                <a:latin typeface="Montserrat Extra-Light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-55989" y="1680123"/>
              <a:ext cx="6996340" cy="32843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ru-RU" sz="2800" dirty="0">
                  <a:solidFill>
                    <a:srgbClr val="FFFFFF"/>
                  </a:solidFill>
                  <a:latin typeface="Clear Sans Thin"/>
                </a:rPr>
                <a:t>В современном мире огромное количество людей сталкивается с различными проблемами в процессе совместного проживания</a:t>
              </a:r>
              <a:endParaRPr lang="en-US" sz="2800" u="none" dirty="0">
                <a:solidFill>
                  <a:srgbClr val="FFFFFF"/>
                </a:solidFill>
                <a:latin typeface="Clear Sans Thin"/>
              </a:endParaRPr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767851" y="4460481"/>
            <a:ext cx="617617" cy="598527"/>
          </a:xfrm>
          <a:prstGeom prst="rect">
            <a:avLst/>
          </a:prstGeom>
        </p:spPr>
      </p:pic>
      <p:pic>
        <p:nvPicPr>
          <p:cNvPr id="27" name="Picture 15">
            <a:extLst>
              <a:ext uri="{FF2B5EF4-FFF2-40B4-BE49-F238E27FC236}">
                <a16:creationId xmlns:a16="http://schemas.microsoft.com/office/drawing/2014/main" id="{0A347974-ECF7-7447-B101-D6E210950F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844714" y="7659943"/>
            <a:ext cx="463892" cy="664429"/>
          </a:xfrm>
          <a:prstGeom prst="rect">
            <a:avLst/>
          </a:prstGeom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A38CB4E1-BDDA-D348-8997-4229BF6970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9780686" y="1260848"/>
            <a:ext cx="591946" cy="66442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2B4540A-FCDE-E544-9392-1D8E9EB9F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14" y="5585194"/>
            <a:ext cx="5559475" cy="369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7463954" y="-8169819"/>
            <a:ext cx="5627045" cy="21316950"/>
            <a:chOff x="0" y="0"/>
            <a:chExt cx="1277950" cy="48412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7950" cy="4841260"/>
            </a:xfrm>
            <a:custGeom>
              <a:avLst/>
              <a:gdLst/>
              <a:ahLst/>
              <a:cxnLst/>
              <a:rect l="l" t="t" r="r" b="b"/>
              <a:pathLst>
                <a:path w="1277950" h="4841260">
                  <a:moveTo>
                    <a:pt x="0" y="0"/>
                  </a:moveTo>
                  <a:lnTo>
                    <a:pt x="1277950" y="0"/>
                  </a:lnTo>
                  <a:lnTo>
                    <a:pt x="1277950" y="4841260"/>
                  </a:lnTo>
                  <a:lnTo>
                    <a:pt x="0" y="4841260"/>
                  </a:lnTo>
                  <a:close/>
                </a:path>
              </a:pathLst>
            </a:custGeom>
            <a:solidFill>
              <a:srgbClr val="050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23513" y="2294556"/>
            <a:ext cx="5658657" cy="7397515"/>
            <a:chOff x="0" y="0"/>
            <a:chExt cx="7544876" cy="9863354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7544876" cy="9863354"/>
            </a:xfrm>
            <a:prstGeom prst="rect">
              <a:avLst/>
            </a:prstGeom>
          </p:spPr>
        </p:pic>
        <p:sp>
          <p:nvSpPr>
            <p:cNvPr id="6" name="AutoShape 6"/>
            <p:cNvSpPr/>
            <p:nvPr/>
          </p:nvSpPr>
          <p:spPr>
            <a:xfrm>
              <a:off x="173387" y="157194"/>
              <a:ext cx="7042089" cy="9333562"/>
            </a:xfrm>
            <a:prstGeom prst="rect">
              <a:avLst/>
            </a:prstGeom>
            <a:solidFill>
              <a:srgbClr val="1D1233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346523" y="2267089"/>
            <a:ext cx="5658657" cy="7397515"/>
            <a:chOff x="0" y="0"/>
            <a:chExt cx="7544876" cy="986335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7544876" cy="9863354"/>
            </a:xfrm>
            <a:prstGeom prst="rect">
              <a:avLst/>
            </a:prstGeom>
          </p:spPr>
        </p:pic>
        <p:sp>
          <p:nvSpPr>
            <p:cNvPr id="9" name="AutoShape 9"/>
            <p:cNvSpPr/>
            <p:nvPr/>
          </p:nvSpPr>
          <p:spPr>
            <a:xfrm>
              <a:off x="173387" y="157194"/>
              <a:ext cx="7042089" cy="9333562"/>
            </a:xfrm>
            <a:prstGeom prst="rect">
              <a:avLst/>
            </a:prstGeom>
            <a:solidFill>
              <a:srgbClr val="1D1233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2255940" y="2267089"/>
            <a:ext cx="5658657" cy="7397515"/>
            <a:chOff x="0" y="0"/>
            <a:chExt cx="7544876" cy="9863354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7544876" cy="9863354"/>
            </a:xfrm>
            <a:prstGeom prst="rect">
              <a:avLst/>
            </a:prstGeom>
          </p:spPr>
        </p:pic>
        <p:sp>
          <p:nvSpPr>
            <p:cNvPr id="12" name="AutoShape 12"/>
            <p:cNvSpPr/>
            <p:nvPr/>
          </p:nvSpPr>
          <p:spPr>
            <a:xfrm>
              <a:off x="173387" y="157194"/>
              <a:ext cx="7042089" cy="9333562"/>
            </a:xfrm>
            <a:prstGeom prst="rect">
              <a:avLst/>
            </a:prstGeom>
            <a:solidFill>
              <a:srgbClr val="1D1233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9249128" y="240893"/>
            <a:ext cx="8115300" cy="101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920"/>
              </a:lnSpc>
              <a:spcBef>
                <a:spcPct val="0"/>
              </a:spcBef>
            </a:pPr>
            <a:r>
              <a:rPr lang="en-US" sz="7200" spc="-72" dirty="0">
                <a:solidFill>
                  <a:srgbClr val="FFFFFF"/>
                </a:solidFill>
                <a:latin typeface="Montserrat Extra-Light"/>
              </a:rPr>
              <a:t>Use cases</a:t>
            </a:r>
            <a:endParaRPr lang="en-US" sz="7200" u="none" spc="-72" dirty="0">
              <a:solidFill>
                <a:srgbClr val="FFFFFF"/>
              </a:solidFill>
              <a:latin typeface="Montserrat Extra-Light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993980" y="5113036"/>
            <a:ext cx="3882820" cy="1423467"/>
            <a:chOff x="-46293" y="-176877"/>
            <a:chExt cx="4904667" cy="1897956"/>
          </a:xfrm>
        </p:grpSpPr>
        <p:sp>
          <p:nvSpPr>
            <p:cNvPr id="15" name="TextBox 15"/>
            <p:cNvSpPr txBox="1"/>
            <p:nvPr/>
          </p:nvSpPr>
          <p:spPr>
            <a:xfrm>
              <a:off x="0" y="968814"/>
              <a:ext cx="4858374" cy="491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49"/>
                </a:lnSpc>
                <a:spcBef>
                  <a:spcPct val="0"/>
                </a:spcBef>
              </a:pPr>
              <a:endParaRPr lang="en-US" sz="2249" u="none" dirty="0">
                <a:solidFill>
                  <a:srgbClr val="FFFFFF"/>
                </a:solidFill>
                <a:latin typeface="Clear Sans Thin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-46293" y="-176877"/>
              <a:ext cx="4904667" cy="18979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744"/>
                </a:lnSpc>
                <a:spcBef>
                  <a:spcPct val="0"/>
                </a:spcBef>
              </a:pPr>
              <a:r>
                <a:rPr lang="ru-RU" sz="3200" dirty="0">
                  <a:solidFill>
                    <a:srgbClr val="FFFFFF"/>
                  </a:solidFill>
                  <a:latin typeface="Montserrat Extra-Light"/>
                </a:rPr>
                <a:t>Ведение учета скоропортящихся продуктов</a:t>
              </a:r>
              <a:endParaRPr lang="en-US" sz="3200" u="none" dirty="0">
                <a:solidFill>
                  <a:srgbClr val="FFFFFF"/>
                </a:solidFill>
                <a:latin typeface="Montserrat Extra-Light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964922" y="4929300"/>
            <a:ext cx="3710456" cy="1688347"/>
            <a:chOff x="0" y="-63673"/>
            <a:chExt cx="4947274" cy="2251129"/>
          </a:xfrm>
        </p:grpSpPr>
        <p:sp>
          <p:nvSpPr>
            <p:cNvPr id="18" name="TextBox 18"/>
            <p:cNvSpPr txBox="1"/>
            <p:nvPr/>
          </p:nvSpPr>
          <p:spPr>
            <a:xfrm>
              <a:off x="0" y="959288"/>
              <a:ext cx="4947274" cy="536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 lang="en-US" sz="2399" u="none" dirty="0">
                <a:solidFill>
                  <a:srgbClr val="FFFFFF"/>
                </a:solidFill>
                <a:latin typeface="Clear Sans Thin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63673"/>
              <a:ext cx="4947274" cy="22511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ru-RU" sz="3200" dirty="0">
                  <a:solidFill>
                    <a:srgbClr val="FFFFFF"/>
                  </a:solidFill>
                  <a:latin typeface="Montserrat Extra-Light"/>
                </a:rPr>
                <a:t>Составление</a:t>
              </a:r>
              <a:r>
                <a:rPr lang="ru-RU" sz="3200" u="none" dirty="0">
                  <a:solidFill>
                    <a:srgbClr val="FFFFFF"/>
                  </a:solidFill>
                  <a:latin typeface="Montserrat Extra-Light"/>
                </a:rPr>
                <a:t> и использование списка покупок</a:t>
              </a:r>
              <a:endParaRPr lang="en-US" sz="3200" u="none" dirty="0">
                <a:solidFill>
                  <a:srgbClr val="FFFFFF"/>
                </a:solidFill>
                <a:latin typeface="Montserrat Extra-Light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843487" y="4929300"/>
            <a:ext cx="4482997" cy="1688347"/>
            <a:chOff x="-116691" y="201478"/>
            <a:chExt cx="4492465" cy="2251130"/>
          </a:xfrm>
        </p:grpSpPr>
        <p:sp>
          <p:nvSpPr>
            <p:cNvPr id="21" name="TextBox 21"/>
            <p:cNvSpPr txBox="1"/>
            <p:nvPr/>
          </p:nvSpPr>
          <p:spPr>
            <a:xfrm>
              <a:off x="0" y="1711764"/>
              <a:ext cx="4375774" cy="491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49"/>
                </a:lnSpc>
                <a:spcBef>
                  <a:spcPct val="0"/>
                </a:spcBef>
              </a:pPr>
              <a:endParaRPr lang="en-US" sz="2249" u="none" dirty="0">
                <a:solidFill>
                  <a:srgbClr val="FFFFFF"/>
                </a:solidFill>
                <a:latin typeface="Clear Sans Thin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-116691" y="201478"/>
              <a:ext cx="4375774" cy="22511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ru-RU" sz="3200" u="none" dirty="0">
                  <a:solidFill>
                    <a:srgbClr val="FFFFFF"/>
                  </a:solidFill>
                  <a:latin typeface="Montserrat Extra-Light"/>
                </a:rPr>
                <a:t>Создание графика использования </a:t>
              </a:r>
              <a:r>
                <a:rPr lang="ru-RU" sz="3200" dirty="0">
                  <a:solidFill>
                    <a:srgbClr val="FFFFFF"/>
                  </a:solidFill>
                  <a:latin typeface="Montserrat Extra-Light"/>
                </a:rPr>
                <a:t>душевых комнат</a:t>
              </a:r>
              <a:endParaRPr lang="en-US" sz="3200" u="none" dirty="0">
                <a:solidFill>
                  <a:srgbClr val="FFFFFF"/>
                </a:solidFill>
                <a:latin typeface="Montserrat Extra-Light"/>
              </a:endParaRP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028700" y="2468867"/>
            <a:ext cx="1351068" cy="182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831"/>
              </a:lnSpc>
              <a:spcBef>
                <a:spcPct val="0"/>
              </a:spcBef>
            </a:pPr>
            <a:r>
              <a:rPr lang="en-US" sz="10593">
                <a:solidFill>
                  <a:srgbClr val="FFFFFF"/>
                </a:solidFill>
                <a:latin typeface="Montserrat Extra-Light Bold"/>
              </a:rPr>
              <a:t>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964922" y="2468867"/>
            <a:ext cx="1351068" cy="182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831"/>
              </a:lnSpc>
              <a:spcBef>
                <a:spcPct val="0"/>
              </a:spcBef>
            </a:pPr>
            <a:r>
              <a:rPr lang="en-US" sz="10593" u="none">
                <a:solidFill>
                  <a:srgbClr val="FFFFFF"/>
                </a:solidFill>
                <a:latin typeface="Montserrat Extra-Light Bold"/>
              </a:rPr>
              <a:t>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901144" y="2468867"/>
            <a:ext cx="1351068" cy="182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831"/>
              </a:lnSpc>
              <a:spcBef>
                <a:spcPct val="0"/>
              </a:spcBef>
            </a:pPr>
            <a:r>
              <a:rPr lang="en-US" sz="10593" u="none">
                <a:solidFill>
                  <a:srgbClr val="FFFFFF"/>
                </a:solidFill>
                <a:latin typeface="Montserrat Extra-Light Bold"/>
              </a:rPr>
              <a:t>3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7463954" y="-8169819"/>
            <a:ext cx="5627045" cy="21316950"/>
            <a:chOff x="0" y="0"/>
            <a:chExt cx="1277950" cy="48412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7950" cy="4841260"/>
            </a:xfrm>
            <a:custGeom>
              <a:avLst/>
              <a:gdLst/>
              <a:ahLst/>
              <a:cxnLst/>
              <a:rect l="l" t="t" r="r" b="b"/>
              <a:pathLst>
                <a:path w="1277950" h="4841260">
                  <a:moveTo>
                    <a:pt x="0" y="0"/>
                  </a:moveTo>
                  <a:lnTo>
                    <a:pt x="1277950" y="0"/>
                  </a:lnTo>
                  <a:lnTo>
                    <a:pt x="1277950" y="4841260"/>
                  </a:lnTo>
                  <a:lnTo>
                    <a:pt x="0" y="4841260"/>
                  </a:lnTo>
                  <a:close/>
                </a:path>
              </a:pathLst>
            </a:custGeom>
            <a:solidFill>
              <a:srgbClr val="050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23513" y="2294556"/>
            <a:ext cx="5658657" cy="7397515"/>
            <a:chOff x="0" y="0"/>
            <a:chExt cx="7544876" cy="9863354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7544876" cy="9863354"/>
            </a:xfrm>
            <a:prstGeom prst="rect">
              <a:avLst/>
            </a:prstGeom>
          </p:spPr>
        </p:pic>
        <p:sp>
          <p:nvSpPr>
            <p:cNvPr id="6" name="AutoShape 6"/>
            <p:cNvSpPr/>
            <p:nvPr/>
          </p:nvSpPr>
          <p:spPr>
            <a:xfrm>
              <a:off x="173387" y="157194"/>
              <a:ext cx="7042089" cy="9333562"/>
            </a:xfrm>
            <a:prstGeom prst="rect">
              <a:avLst/>
            </a:prstGeom>
            <a:solidFill>
              <a:srgbClr val="1D1233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319718" y="2253173"/>
            <a:ext cx="5658657" cy="7397515"/>
            <a:chOff x="0" y="0"/>
            <a:chExt cx="7544876" cy="986335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7544876" cy="9863354"/>
            </a:xfrm>
            <a:prstGeom prst="rect">
              <a:avLst/>
            </a:prstGeom>
          </p:spPr>
        </p:pic>
        <p:sp>
          <p:nvSpPr>
            <p:cNvPr id="9" name="AutoShape 9"/>
            <p:cNvSpPr/>
            <p:nvPr/>
          </p:nvSpPr>
          <p:spPr>
            <a:xfrm>
              <a:off x="173387" y="157194"/>
              <a:ext cx="7042089" cy="9333562"/>
            </a:xfrm>
            <a:prstGeom prst="rect">
              <a:avLst/>
            </a:prstGeom>
            <a:solidFill>
              <a:srgbClr val="1D1233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2255940" y="2267089"/>
            <a:ext cx="5658657" cy="7397515"/>
            <a:chOff x="0" y="0"/>
            <a:chExt cx="7544876" cy="9863354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7544876" cy="9863354"/>
            </a:xfrm>
            <a:prstGeom prst="rect">
              <a:avLst/>
            </a:prstGeom>
          </p:spPr>
        </p:pic>
        <p:sp>
          <p:nvSpPr>
            <p:cNvPr id="12" name="AutoShape 12"/>
            <p:cNvSpPr/>
            <p:nvPr/>
          </p:nvSpPr>
          <p:spPr>
            <a:xfrm>
              <a:off x="173387" y="157194"/>
              <a:ext cx="7042089" cy="9333562"/>
            </a:xfrm>
            <a:prstGeom prst="rect">
              <a:avLst/>
            </a:prstGeom>
            <a:solidFill>
              <a:srgbClr val="1D1233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993980" y="5113036"/>
            <a:ext cx="3882820" cy="1227830"/>
            <a:chOff x="-46293" y="-176877"/>
            <a:chExt cx="4904667" cy="1637107"/>
          </a:xfrm>
        </p:grpSpPr>
        <p:sp>
          <p:nvSpPr>
            <p:cNvPr id="15" name="TextBox 15"/>
            <p:cNvSpPr txBox="1"/>
            <p:nvPr/>
          </p:nvSpPr>
          <p:spPr>
            <a:xfrm>
              <a:off x="0" y="968814"/>
              <a:ext cx="4858374" cy="491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49"/>
                </a:lnSpc>
                <a:spcBef>
                  <a:spcPct val="0"/>
                </a:spcBef>
              </a:pPr>
              <a:endParaRPr lang="en-US" sz="2249" u="none" dirty="0">
                <a:solidFill>
                  <a:srgbClr val="FFFFFF"/>
                </a:solidFill>
                <a:latin typeface="Clear Sans Thin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-46293" y="-176877"/>
              <a:ext cx="4904667" cy="12653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744"/>
                </a:lnSpc>
                <a:spcBef>
                  <a:spcPct val="0"/>
                </a:spcBef>
              </a:pPr>
              <a:r>
                <a:rPr lang="ru-RU" sz="3200" dirty="0">
                  <a:solidFill>
                    <a:srgbClr val="FFFFFF"/>
                  </a:solidFill>
                  <a:latin typeface="Montserrat Extra-Light"/>
                </a:rPr>
                <a:t>Ведение учета сухих продуктов</a:t>
              </a:r>
              <a:endParaRPr lang="en-US" sz="3200" u="none" dirty="0">
                <a:solidFill>
                  <a:srgbClr val="FFFFFF"/>
                </a:solidFill>
                <a:latin typeface="Montserrat Extra-Light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964922" y="4929300"/>
            <a:ext cx="4007878" cy="1688347"/>
            <a:chOff x="0" y="-63673"/>
            <a:chExt cx="5343837" cy="2251129"/>
          </a:xfrm>
        </p:grpSpPr>
        <p:sp>
          <p:nvSpPr>
            <p:cNvPr id="18" name="TextBox 18"/>
            <p:cNvSpPr txBox="1"/>
            <p:nvPr/>
          </p:nvSpPr>
          <p:spPr>
            <a:xfrm>
              <a:off x="0" y="959288"/>
              <a:ext cx="4947274" cy="536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 lang="en-US" sz="2399" u="none" dirty="0">
                <a:solidFill>
                  <a:srgbClr val="FFFFFF"/>
                </a:solidFill>
                <a:latin typeface="Clear Sans Thin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63673"/>
              <a:ext cx="5343837" cy="22511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ru-RU" sz="3200" u="none" dirty="0">
                  <a:solidFill>
                    <a:srgbClr val="FFFFFF"/>
                  </a:solidFill>
                  <a:latin typeface="Montserrat Extra-Light"/>
                </a:rPr>
                <a:t>Создание графика использования </a:t>
              </a:r>
              <a:r>
                <a:rPr lang="ru-RU" sz="3200" dirty="0">
                  <a:solidFill>
                    <a:srgbClr val="FFFFFF"/>
                  </a:solidFill>
                  <a:latin typeface="Montserrat Extra-Light"/>
                </a:rPr>
                <a:t>стиральных машин</a:t>
              </a:r>
              <a:endParaRPr lang="en-US" sz="3200" u="none" dirty="0">
                <a:solidFill>
                  <a:srgbClr val="FFFFFF"/>
                </a:solidFill>
                <a:latin typeface="Montserrat Extra-Light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843487" y="4929300"/>
            <a:ext cx="4482997" cy="2265428"/>
            <a:chOff x="-116691" y="201478"/>
            <a:chExt cx="4492465" cy="3020572"/>
          </a:xfrm>
        </p:grpSpPr>
        <p:sp>
          <p:nvSpPr>
            <p:cNvPr id="21" name="TextBox 21"/>
            <p:cNvSpPr txBox="1"/>
            <p:nvPr/>
          </p:nvSpPr>
          <p:spPr>
            <a:xfrm>
              <a:off x="0" y="1711764"/>
              <a:ext cx="4375774" cy="491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49"/>
                </a:lnSpc>
                <a:spcBef>
                  <a:spcPct val="0"/>
                </a:spcBef>
              </a:pPr>
              <a:endParaRPr lang="en-US" sz="2249" u="none" dirty="0">
                <a:solidFill>
                  <a:srgbClr val="FFFFFF"/>
                </a:solidFill>
                <a:latin typeface="Clear Sans Thin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-116691" y="201478"/>
              <a:ext cx="4375774" cy="3020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ru-RU" sz="3200" u="none" dirty="0">
                  <a:solidFill>
                    <a:srgbClr val="FFFFFF"/>
                  </a:solidFill>
                  <a:latin typeface="Montserrat Extra-Light"/>
                </a:rPr>
                <a:t>Создание и использование списка имеющейся бытовой химии</a:t>
              </a:r>
              <a:endParaRPr lang="en-US" sz="3200" u="none" dirty="0">
                <a:solidFill>
                  <a:srgbClr val="FFFFFF"/>
                </a:solidFill>
                <a:latin typeface="Montserrat Extra-Light"/>
              </a:endParaRP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028700" y="2468867"/>
            <a:ext cx="1351068" cy="182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831"/>
              </a:lnSpc>
              <a:spcBef>
                <a:spcPct val="0"/>
              </a:spcBef>
            </a:pPr>
            <a:r>
              <a:rPr lang="ru-RU" sz="10593" dirty="0">
                <a:solidFill>
                  <a:srgbClr val="FFFFFF"/>
                </a:solidFill>
                <a:latin typeface="Montserrat Extra-Light Bold"/>
              </a:rPr>
              <a:t>4</a:t>
            </a:r>
            <a:endParaRPr lang="en-US" sz="10593" dirty="0">
              <a:solidFill>
                <a:srgbClr val="FFFFFF"/>
              </a:solidFill>
              <a:latin typeface="Montserrat Extra-Light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964922" y="2468867"/>
            <a:ext cx="1351068" cy="182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831"/>
              </a:lnSpc>
              <a:spcBef>
                <a:spcPct val="0"/>
              </a:spcBef>
            </a:pPr>
            <a:r>
              <a:rPr lang="ru-RU" sz="10593" dirty="0">
                <a:solidFill>
                  <a:srgbClr val="FFFFFF"/>
                </a:solidFill>
                <a:latin typeface="Montserrat Extra-Light Bold"/>
              </a:rPr>
              <a:t>5</a:t>
            </a:r>
            <a:endParaRPr lang="en-US" sz="10593" u="none" dirty="0">
              <a:solidFill>
                <a:srgbClr val="FFFFFF"/>
              </a:solidFill>
              <a:latin typeface="Montserrat Extra-Light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2901144" y="2468867"/>
            <a:ext cx="1351068" cy="182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831"/>
              </a:lnSpc>
              <a:spcBef>
                <a:spcPct val="0"/>
              </a:spcBef>
            </a:pPr>
            <a:r>
              <a:rPr lang="ru-RU" sz="10593" dirty="0">
                <a:solidFill>
                  <a:srgbClr val="FFFFFF"/>
                </a:solidFill>
                <a:latin typeface="Montserrat Extra-Light Bold"/>
              </a:rPr>
              <a:t>6</a:t>
            </a:r>
            <a:endParaRPr lang="en-US" sz="10593" u="none" dirty="0">
              <a:solidFill>
                <a:srgbClr val="FFFFFF"/>
              </a:solidFill>
              <a:latin typeface="Montserrat Extra-Light Bold"/>
            </a:endParaRPr>
          </a:p>
        </p:txBody>
      </p:sp>
    </p:spTree>
    <p:extLst>
      <p:ext uri="{BB962C8B-B14F-4D97-AF65-F5344CB8AC3E}">
        <p14:creationId xmlns:p14="http://schemas.microsoft.com/office/powerpoint/2010/main" val="29085111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10000" y="9334500"/>
            <a:ext cx="23317200" cy="3171825"/>
            <a:chOff x="0" y="0"/>
            <a:chExt cx="5286884" cy="7203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86884" cy="720348"/>
            </a:xfrm>
            <a:custGeom>
              <a:avLst/>
              <a:gdLst/>
              <a:ahLst/>
              <a:cxnLst/>
              <a:rect l="l" t="t" r="r" b="b"/>
              <a:pathLst>
                <a:path w="5286884" h="720348">
                  <a:moveTo>
                    <a:pt x="0" y="0"/>
                  </a:moveTo>
                  <a:lnTo>
                    <a:pt x="5286884" y="0"/>
                  </a:lnTo>
                  <a:lnTo>
                    <a:pt x="5286884" y="720348"/>
                  </a:lnTo>
                  <a:lnTo>
                    <a:pt x="0" y="720348"/>
                  </a:lnTo>
                  <a:close/>
                </a:path>
              </a:pathLst>
            </a:custGeom>
            <a:solidFill>
              <a:srgbClr val="0500FF"/>
            </a:solidFill>
          </p:spPr>
        </p: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D0481DF-BE31-4CB7-B939-C29C72406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81100"/>
            <a:ext cx="17353822" cy="8153400"/>
          </a:xfrm>
          <a:prstGeom prst="rect">
            <a:avLst/>
          </a:prstGeom>
        </p:spPr>
      </p:pic>
      <p:grpSp>
        <p:nvGrpSpPr>
          <p:cNvPr id="21" name="Group 14">
            <a:extLst>
              <a:ext uri="{FF2B5EF4-FFF2-40B4-BE49-F238E27FC236}">
                <a16:creationId xmlns:a16="http://schemas.microsoft.com/office/drawing/2014/main" id="{445ED66A-2463-4032-8FCC-7D7A0C78B26B}"/>
              </a:ext>
            </a:extLst>
          </p:cNvPr>
          <p:cNvGrpSpPr/>
          <p:nvPr/>
        </p:nvGrpSpPr>
        <p:grpSpPr>
          <a:xfrm>
            <a:off x="12564394" y="272118"/>
            <a:ext cx="5495005" cy="647549"/>
            <a:chOff x="-15600059" y="968814"/>
            <a:chExt cx="21742724" cy="192260254"/>
          </a:xfrm>
        </p:grpSpPr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B0F863EC-8D22-4616-A191-E5CF2EEB5035}"/>
                </a:ext>
              </a:extLst>
            </p:cNvPr>
            <p:cNvSpPr txBox="1"/>
            <p:nvPr/>
          </p:nvSpPr>
          <p:spPr>
            <a:xfrm>
              <a:off x="0" y="968814"/>
              <a:ext cx="4858374" cy="491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49"/>
                </a:lnSpc>
                <a:spcBef>
                  <a:spcPct val="0"/>
                </a:spcBef>
              </a:pPr>
              <a:endParaRPr lang="en-US" sz="2249" u="none" dirty="0">
                <a:solidFill>
                  <a:srgbClr val="FFFFFF"/>
                </a:solidFill>
                <a:latin typeface="Clear Sans Thin"/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53E01281-1E10-4B90-80EF-273E3827766E}"/>
                </a:ext>
              </a:extLst>
            </p:cNvPr>
            <p:cNvSpPr txBox="1"/>
            <p:nvPr/>
          </p:nvSpPr>
          <p:spPr>
            <a:xfrm>
              <a:off x="-15600059" y="52351118"/>
              <a:ext cx="21742724" cy="1408779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744"/>
                </a:lnSpc>
                <a:spcBef>
                  <a:spcPct val="0"/>
                </a:spcBef>
              </a:pPr>
              <a:r>
                <a:rPr lang="ru-RU" sz="3600" b="1" dirty="0">
                  <a:latin typeface="Montserrat Extra-Light"/>
                </a:rPr>
                <a:t>Компонентная модель</a:t>
              </a:r>
              <a:endParaRPr lang="en-US" sz="3600" b="1" u="none" dirty="0">
                <a:latin typeface="Montserrat Extra-Light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3556762" y="3556761"/>
            <a:ext cx="10285347" cy="3171825"/>
            <a:chOff x="0" y="0"/>
            <a:chExt cx="5286884" cy="7203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86884" cy="720348"/>
            </a:xfrm>
            <a:custGeom>
              <a:avLst/>
              <a:gdLst/>
              <a:ahLst/>
              <a:cxnLst/>
              <a:rect l="l" t="t" r="r" b="b"/>
              <a:pathLst>
                <a:path w="5286884" h="720348">
                  <a:moveTo>
                    <a:pt x="0" y="0"/>
                  </a:moveTo>
                  <a:lnTo>
                    <a:pt x="5286884" y="0"/>
                  </a:lnTo>
                  <a:lnTo>
                    <a:pt x="5286884" y="720348"/>
                  </a:lnTo>
                  <a:lnTo>
                    <a:pt x="0" y="720348"/>
                  </a:lnTo>
                  <a:close/>
                </a:path>
              </a:pathLst>
            </a:custGeom>
            <a:solidFill>
              <a:srgbClr val="0500FF"/>
            </a:solidFill>
          </p:spPr>
        </p:sp>
      </p:grpSp>
      <p:grpSp>
        <p:nvGrpSpPr>
          <p:cNvPr id="21" name="Group 14">
            <a:extLst>
              <a:ext uri="{FF2B5EF4-FFF2-40B4-BE49-F238E27FC236}">
                <a16:creationId xmlns:a16="http://schemas.microsoft.com/office/drawing/2014/main" id="{445ED66A-2463-4032-8FCC-7D7A0C78B26B}"/>
              </a:ext>
            </a:extLst>
          </p:cNvPr>
          <p:cNvGrpSpPr/>
          <p:nvPr/>
        </p:nvGrpSpPr>
        <p:grpSpPr>
          <a:xfrm>
            <a:off x="11811000" y="272118"/>
            <a:ext cx="6248399" cy="667273"/>
            <a:chOff x="-15600059" y="968814"/>
            <a:chExt cx="21742724" cy="333138204"/>
          </a:xfrm>
        </p:grpSpPr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B0F863EC-8D22-4616-A191-E5CF2EEB5035}"/>
                </a:ext>
              </a:extLst>
            </p:cNvPr>
            <p:cNvSpPr txBox="1"/>
            <p:nvPr/>
          </p:nvSpPr>
          <p:spPr>
            <a:xfrm>
              <a:off x="0" y="968814"/>
              <a:ext cx="4858374" cy="491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49"/>
                </a:lnSpc>
                <a:spcBef>
                  <a:spcPct val="0"/>
                </a:spcBef>
              </a:pPr>
              <a:endParaRPr lang="en-US" sz="2249" u="none" dirty="0">
                <a:solidFill>
                  <a:srgbClr val="FFFFFF"/>
                </a:solidFill>
                <a:latin typeface="Clear Sans Thin"/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53E01281-1E10-4B90-80EF-273E3827766E}"/>
                </a:ext>
              </a:extLst>
            </p:cNvPr>
            <p:cNvSpPr txBox="1"/>
            <p:nvPr/>
          </p:nvSpPr>
          <p:spPr>
            <a:xfrm>
              <a:off x="-15600059" y="52351118"/>
              <a:ext cx="21742724" cy="2817559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744"/>
                </a:lnSpc>
                <a:spcBef>
                  <a:spcPct val="0"/>
                </a:spcBef>
              </a:pPr>
              <a:r>
                <a:rPr lang="ru-RU" sz="3600" b="1" dirty="0" err="1">
                  <a:latin typeface="Montserrat Extra-Light"/>
                </a:rPr>
                <a:t>Референсная</a:t>
              </a:r>
              <a:r>
                <a:rPr lang="ru-RU" sz="3600" b="1" dirty="0">
                  <a:latin typeface="Montserrat Extra-Light"/>
                </a:rPr>
                <a:t> архитектура</a:t>
              </a:r>
              <a:endParaRPr lang="en-US" sz="3600" b="1" u="none" dirty="0">
                <a:latin typeface="Montserrat Extra-Light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3A90FF-B9CB-428D-87FD-1450D372B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426" y="939391"/>
            <a:ext cx="14601973" cy="907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415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52400" y="0"/>
            <a:ext cx="18440400" cy="10695277"/>
          </a:xfrm>
          <a:prstGeom prst="rect">
            <a:avLst/>
          </a:prstGeom>
          <a:solidFill>
            <a:srgbClr val="1D1233"/>
          </a:solidFill>
        </p:spPr>
        <p:txBody>
          <a:bodyPr/>
          <a:lstStyle/>
          <a:p>
            <a:endParaRPr lang="ru-RU" dirty="0"/>
          </a:p>
        </p:txBody>
      </p:sp>
      <p:grpSp>
        <p:nvGrpSpPr>
          <p:cNvPr id="4" name="Group 4"/>
          <p:cNvGrpSpPr/>
          <p:nvPr/>
        </p:nvGrpSpPr>
        <p:grpSpPr>
          <a:xfrm>
            <a:off x="1772798" y="4817978"/>
            <a:ext cx="7318113" cy="2466066"/>
            <a:chOff x="0" y="0"/>
            <a:chExt cx="9757484" cy="3288088"/>
          </a:xfrm>
        </p:grpSpPr>
        <p:sp>
          <p:nvSpPr>
            <p:cNvPr id="5" name="TextBox 5"/>
            <p:cNvSpPr txBox="1"/>
            <p:nvPr/>
          </p:nvSpPr>
          <p:spPr>
            <a:xfrm>
              <a:off x="0" y="-83111"/>
              <a:ext cx="9757484" cy="8077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39"/>
                </a:lnSpc>
                <a:spcBef>
                  <a:spcPct val="0"/>
                </a:spcBef>
              </a:pPr>
              <a:endParaRPr lang="en-US" sz="3599" dirty="0">
                <a:solidFill>
                  <a:srgbClr val="FFFFFF"/>
                </a:solidFill>
                <a:latin typeface="Clear Sans Thin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202078"/>
              <a:ext cx="9757484" cy="8077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39"/>
                </a:lnSpc>
                <a:spcBef>
                  <a:spcPct val="0"/>
                </a:spcBef>
              </a:pPr>
              <a:endParaRPr lang="en-US" sz="3599" dirty="0">
                <a:solidFill>
                  <a:srgbClr val="FFFFFF"/>
                </a:solidFill>
                <a:latin typeface="Clear Sans Thin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487266"/>
              <a:ext cx="9757484" cy="8077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39"/>
                </a:lnSpc>
                <a:spcBef>
                  <a:spcPct val="0"/>
                </a:spcBef>
              </a:pPr>
              <a:endParaRPr lang="en-US" sz="3599" dirty="0">
                <a:solidFill>
                  <a:srgbClr val="FFFFFF"/>
                </a:solidFill>
                <a:latin typeface="Clear Sans Thin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3B6C64-E3E3-EF4C-9E12-7DDAF468A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531" y="145738"/>
            <a:ext cx="13444537" cy="1014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78</Words>
  <Application>Microsoft Office PowerPoint</Application>
  <PresentationFormat>Произвольный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Montserrat Extra-Light</vt:lpstr>
      <vt:lpstr>Clear Sans Thin</vt:lpstr>
      <vt:lpstr>Montserrat Extra-Light Bold</vt:lpstr>
      <vt:lpstr>Calibri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Синий Черный Аккуратный Профессиональный Образование Питч-Дек Презентация</dc:title>
  <dc:creator>Александр</dc:creator>
  <cp:lastModifiedBy>Фролов Александр Сергеевич</cp:lastModifiedBy>
  <cp:revision>6</cp:revision>
  <dcterms:created xsi:type="dcterms:W3CDTF">2006-08-16T00:00:00Z</dcterms:created>
  <dcterms:modified xsi:type="dcterms:W3CDTF">2021-12-07T01:32:40Z</dcterms:modified>
  <dc:identifier>DAEtwtQxgPw</dc:identifier>
</cp:coreProperties>
</file>