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8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04A18A-4A7B-4D38-95C3-4722F85788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D76A866-219D-4C4F-9B72-2A63B1B97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21E2671-92ED-4D79-9C1E-0E0AA6315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3D7118-02AF-43EF-B5B4-06D9D9D3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E9763-EC51-43C0-B160-D2CB9E870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584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D634B9-7418-4B29-9405-6B2937AF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B5A950E-7932-40B6-A08C-5207288A7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E5DA9F3-DE1B-45F0-9404-75A66F46C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A0820C-3797-4F1B-802F-1F46C9001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CF81832-838B-4A9F-9093-76BED0358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3152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9BF41E0-F01F-4F8B-80C6-258C401BF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82D087-80BF-4885-9E78-E0F1FDC516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806B21-CB70-45DA-A828-DE95BAB65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4DA6E8C-BAC7-4321-A9DA-2329881A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A6126-A335-48F7-835A-6F41315B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3116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2E864A-DDBE-46E4-8E53-0CE7C7376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1FB059-AF75-446C-8D5A-96D4FFFEE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091633-0CAF-46A6-81F6-C5CF633C8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0FC832-0D63-406C-A83D-CC0E7FD90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53B045-A6B6-4676-BAFF-86227763C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251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16F6B8-44C8-4376-9F48-6DD82A031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7901C7-C644-40B0-8A1D-67DA9F18E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33E3943-1540-4EFF-A16B-1AFE7B6F2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9FA6E7F-0138-4578-8AF3-19B8F2290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5C65C64-4437-4B7D-A28E-40E38F090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0670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A8244-72AB-480D-9D30-A3CC541EF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D96C687-4490-40CE-8C97-AF8A391D7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383B859-A628-4DD8-A972-F3FC5235FE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DAD03E-DF3D-487E-95D0-29ABC71C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E2A999B-42F0-4C4C-9A92-FCF91E457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A3A09-AF33-4C3D-BDFB-4084E72F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742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8C806C-E081-4520-8B1C-C65034057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134C519-CE8C-4261-9258-CAB1A40B3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6E0474-A549-40C3-8E5D-13AEDD4EDB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1F9FC02-2E18-40BC-9881-F858B822C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770E61C-0CF9-4C83-A2A6-A15E7A929D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1C36E65-76A5-4573-BF9D-9CB257BF7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3420210-E1D1-41BD-9428-0067FCBF6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496F1FC-9DAB-4E1B-B03C-525E52474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7936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610E4D-F315-4136-B218-3F763F894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3B161F1-A4F4-42D0-92F6-D00A6FC8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C39135D-74C9-465D-B485-B813EC491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5BEFC4C-39F4-4E20-AE39-B7303F52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7357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BA8E329-F43D-429C-BC75-58A936356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CD287C4-7CA4-4DB6-8C84-718413367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79AE1F6-9666-49D1-8429-1ECAE94C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3671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4F60FB-9873-4027-9A9A-E18111F1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8C6DA-5CF3-4D8E-AF44-83F7E6BD8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8C358F8-7646-4B0A-AB23-847378628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015D2E-9FFC-4806-AC1F-1AEE80F27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981300D-B223-4BC8-BA73-55CAD12B3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7730EE8-5F6F-448A-9AE5-B4DEFE9F5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33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C6FF07-BD98-444A-8CCD-BA2040B4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C6D2926-E222-4C0E-963C-E2D9EE68FA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C519C76-8B90-4B04-8C6E-DACBE06E5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7E0CE4-CBAC-4C8B-B365-4199D36F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C0195F-A994-4737-AEB3-2CBE3E11C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1637CC3-F3C4-4D9B-BC05-1CA2466BE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875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8A7DF-24EA-4177-9468-0B860DE56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9F2CD7-9D91-4ADE-AB13-E2A0547C1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FFABFA9-C501-4CBD-A8BE-BDA22CE64B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A15AC6-5371-4D7D-8D13-C38E7236724A}" type="datetimeFigureOut">
              <a:rPr lang="ru-RU" smtClean="0"/>
              <a:t>07.12.2021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3F8EE62-87DC-4FC2-9229-337774C5DD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6E32C-ED18-423F-97BE-726463AF0D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10023-3FE6-455C-AD04-193CAB1AC4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14">
            <a:extLst>
              <a:ext uri="{FF2B5EF4-FFF2-40B4-BE49-F238E27FC236}">
                <a16:creationId xmlns:a16="http://schemas.microsoft.com/office/drawing/2014/main" id="{445ED66A-2463-4032-8FCC-7D7A0C78B26B}"/>
              </a:ext>
            </a:extLst>
          </p:cNvPr>
          <p:cNvGrpSpPr/>
          <p:nvPr/>
        </p:nvGrpSpPr>
        <p:grpSpPr>
          <a:xfrm>
            <a:off x="7874001" y="181412"/>
            <a:ext cx="4165599" cy="389213"/>
            <a:chOff x="-15600059" y="968814"/>
            <a:chExt cx="21742724" cy="291473773"/>
          </a:xfrm>
        </p:grpSpPr>
        <p:sp>
          <p:nvSpPr>
            <p:cNvPr id="22" name="TextBox 15">
              <a:extLst>
                <a:ext uri="{FF2B5EF4-FFF2-40B4-BE49-F238E27FC236}">
                  <a16:creationId xmlns:a16="http://schemas.microsoft.com/office/drawing/2014/main" id="{B0F863EC-8D22-4616-A191-E5CF2EEB5035}"/>
                </a:ext>
              </a:extLst>
            </p:cNvPr>
            <p:cNvSpPr txBox="1"/>
            <p:nvPr/>
          </p:nvSpPr>
          <p:spPr>
            <a:xfrm>
              <a:off x="0" y="968814"/>
              <a:ext cx="4858375" cy="18400577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2099"/>
                </a:lnSpc>
                <a:spcBef>
                  <a:spcPct val="0"/>
                </a:spcBef>
              </a:pPr>
              <a:endParaRPr lang="en-US" sz="1499" dirty="0">
                <a:solidFill>
                  <a:srgbClr val="FFFFFF"/>
                </a:solidFill>
                <a:latin typeface="Clear Sans Thin"/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53E01281-1E10-4B90-80EF-273E3827766E}"/>
                </a:ext>
              </a:extLst>
            </p:cNvPr>
            <p:cNvSpPr txBox="1"/>
            <p:nvPr/>
          </p:nvSpPr>
          <p:spPr>
            <a:xfrm>
              <a:off x="-15600059" y="52350958"/>
              <a:ext cx="21742724" cy="24009162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2496"/>
                </a:lnSpc>
                <a:spcBef>
                  <a:spcPct val="0"/>
                </a:spcBef>
              </a:pPr>
              <a:r>
                <a:rPr lang="ru-RU" sz="2400" b="1" dirty="0" err="1">
                  <a:latin typeface="Montserrat Extra-Light"/>
                </a:rPr>
                <a:t>Референсная</a:t>
              </a:r>
              <a:r>
                <a:rPr lang="ru-RU" sz="2400" b="1" dirty="0">
                  <a:latin typeface="Montserrat Extra-Light"/>
                </a:rPr>
                <a:t> архитектура</a:t>
              </a:r>
              <a:endParaRPr lang="en-US" sz="2400" b="1" dirty="0">
                <a:latin typeface="Montserrat Extra-Light"/>
              </a:endParaRPr>
            </a:p>
          </p:txBody>
        </p:sp>
      </p:grp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C3A90FF-B9CB-428D-87FD-1450D372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570625"/>
            <a:ext cx="11774905" cy="610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4156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1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Clear Sans Thin</vt:lpstr>
      <vt:lpstr>Montserrat Extra-Light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Фролов Александр Сергеевич</dc:creator>
  <cp:lastModifiedBy>Фролов Александр Сергеевич</cp:lastModifiedBy>
  <cp:revision>1</cp:revision>
  <dcterms:created xsi:type="dcterms:W3CDTF">2021-12-07T08:54:38Z</dcterms:created>
  <dcterms:modified xsi:type="dcterms:W3CDTF">2021-12-07T08:55:33Z</dcterms:modified>
</cp:coreProperties>
</file>