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2" r:id="rId3"/>
    <p:sldId id="393" r:id="rId4"/>
    <p:sldId id="3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0"/>
    <p:restoredTop sz="96405"/>
  </p:normalViewPr>
  <p:slideViewPr>
    <p:cSldViewPr snapToGrid="0" snapToObjects="1">
      <p:cViewPr>
        <p:scale>
          <a:sx n="110" d="100"/>
          <a:sy n="110" d="100"/>
        </p:scale>
        <p:origin x="-20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ECF5-C785-6A48-A491-F6B7981AB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E3E1D-CDF2-8341-B34D-864B787D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ED81D-68A6-6744-A5C0-2BE904C4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4D3C-7801-A84A-9959-3562ADD9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4545-2246-F342-A764-3B339D1B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37BC-8DB7-744D-98A0-FB1C1A43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9AF7-2924-0448-BE37-F33CF08D1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6511-7DD5-AA4E-8A5A-8F23EFB3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1CEA-5524-3948-9618-7FDDAABF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6E34-2321-C54B-83BE-B6C9C861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EA499-AEF4-6843-A58A-FA465C09E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96F85-8C49-AA44-BB6C-DE39401B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6CE2-C3FC-BB4E-BAC8-7DA75F77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9A54-CE1C-BE44-A96C-11A0DD80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DEB3-EFC3-1645-9CD0-CE2EE5B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9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2F44-3669-A647-9F44-E8AD5D0A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DEE8-CD2C-E544-9EC7-E5AC1F38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2AD6-0FCA-F043-BCF3-ED93F301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34E1-5AB2-CD48-8732-77067430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EF19-A91B-BF49-A1EC-5F0DBB50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EFC-531F-3E4B-892D-BA000529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642E-4BAB-9545-AA84-D74342C4A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8959-F65E-4841-B49D-75A11140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8703-E851-E643-A669-E939B72F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CB95-5F32-184D-B359-8F963E3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84F2-36BE-FB4D-A88B-B79F003A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3107-C4BA-3B43-914D-7C4816D84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8221-6757-3744-88F1-57B2C946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F24D-F543-5848-87FA-DBF04322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C67D-8335-5F48-B0DC-A019C189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365-56AA-4C44-93E7-D879FCEE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D189-B399-F341-8A76-1E03C4D9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E3D7-66D8-A74B-90F3-9F551F20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53600-9F48-D44C-814D-DCD4BAD2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3E37B-BD5E-4F47-81A4-22A494D38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7CF41-E3C0-2944-8D98-E50232345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552DB-55D7-8C40-AF49-8B17DEBD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D69B-C240-C744-AD40-CD09AE54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57CD5-F78C-3144-B7A6-A61D3208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E39-1BA8-C04B-B1F1-921CC82C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475F5-0BB7-E448-817A-7A1BEB45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03AA0-DD52-594D-9674-D2FBE699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A5E03-CE7E-F44C-8028-A02E469B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CFA2C-DF9A-7347-B78A-A12EE63B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1CA82-BA76-164A-BA5F-05E7D11C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051A-75EA-C140-949C-91CE315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1FC-9372-4742-BDC3-A3C428A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BB97-16AB-2144-AC87-A9C11A8F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06B5-0DD4-2548-9CC7-272B961D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4FA88-D2B1-7A4D-A0F7-D1DBA9F8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17B4-09D7-2F46-B195-D5BB49B4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51CEB-9445-1F40-AC95-2A12335B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88D9-56E6-B049-886B-52CE0CBE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A4C2A-814A-244C-B654-ADE26876A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E3B9-51E9-4B4F-A2F9-8880C98E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D5F9F-6E6B-F747-BEA3-01CDB0EB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935B6-7F6F-D144-972B-BDEAD72B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3AEDB-9EF3-0346-85EA-2D213FD2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84449-AAA3-D24D-978C-E5C0D978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C562-544B-D440-A00C-7E1131D1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298E-CD15-144A-B23D-6E480054F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938B9-F675-0B45-A6D6-6B902B7710E0}" type="datetimeFigureOut">
              <a:rPr lang="en-US" smtClean="0"/>
              <a:t>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6E1A-71B9-3743-9A97-865EB0F57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4EDB-3A9B-254B-9873-CEB0383B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1512-B790-D944-B71A-5425C733B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65859-7C2F-EB4B-9299-896303AB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65" y="389106"/>
            <a:ext cx="2480729" cy="1772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B4BB6-2879-7541-A60F-03A32594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8" y="2500323"/>
            <a:ext cx="5716451" cy="274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71F5F-B745-DA46-BBDE-E2C9C81F92BE}"/>
              </a:ext>
            </a:extLst>
          </p:cNvPr>
          <p:cNvSpPr txBox="1"/>
          <p:nvPr/>
        </p:nvSpPr>
        <p:spPr>
          <a:xfrm>
            <a:off x="5213607" y="5247894"/>
            <a:ext cx="3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DB08-7F29-1647-8EB0-2F34B0480D60}"/>
              </a:ext>
            </a:extLst>
          </p:cNvPr>
          <p:cNvSpPr txBox="1"/>
          <p:nvPr/>
        </p:nvSpPr>
        <p:spPr>
          <a:xfrm>
            <a:off x="8336185" y="5247894"/>
            <a:ext cx="3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7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Thought bubble">
            <a:extLst>
              <a:ext uri="{FF2B5EF4-FFF2-40B4-BE49-F238E27FC236}">
                <a16:creationId xmlns:a16="http://schemas.microsoft.com/office/drawing/2014/main" id="{8E607B30-2BCB-E949-94E7-9C460577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83695" flipH="1">
            <a:off x="5461176" y="-607635"/>
            <a:ext cx="6124850" cy="6124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965859-7C2F-EB4B-9299-896303AB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868" y="725618"/>
            <a:ext cx="2971549" cy="2122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CE427F-545E-9446-B8B6-F04E180DE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452" y="5017637"/>
            <a:ext cx="489913" cy="462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4268D-BE01-D54F-86CB-A71038BBF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769" y="5081735"/>
            <a:ext cx="489913" cy="4626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315C6C-B935-1047-A2EF-F9987056ED18}"/>
              </a:ext>
            </a:extLst>
          </p:cNvPr>
          <p:cNvSpPr/>
          <p:nvPr/>
        </p:nvSpPr>
        <p:spPr>
          <a:xfrm>
            <a:off x="8995867" y="3527465"/>
            <a:ext cx="1263340" cy="629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7588D-928A-8649-B7E7-0BA744269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913" y="3661507"/>
            <a:ext cx="4680003" cy="204387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E354122-3925-F246-8A20-9FFE9D0231DE}"/>
              </a:ext>
            </a:extLst>
          </p:cNvPr>
          <p:cNvSpPr/>
          <p:nvPr/>
        </p:nvSpPr>
        <p:spPr>
          <a:xfrm>
            <a:off x="5987169" y="4513283"/>
            <a:ext cx="167013" cy="1274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147A24-5587-FF44-B55D-B6688ECE6F16}"/>
              </a:ext>
            </a:extLst>
          </p:cNvPr>
          <p:cNvSpPr/>
          <p:nvPr/>
        </p:nvSpPr>
        <p:spPr>
          <a:xfrm>
            <a:off x="5774717" y="3980150"/>
            <a:ext cx="217604" cy="2124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CB0F83-13D2-7A4C-AE2B-43B553368156}"/>
              </a:ext>
            </a:extLst>
          </p:cNvPr>
          <p:cNvSpPr/>
          <p:nvPr/>
        </p:nvSpPr>
        <p:spPr>
          <a:xfrm>
            <a:off x="5782628" y="3311907"/>
            <a:ext cx="343852" cy="26808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F998D8-DAF1-9B49-A85B-816955EE5259}"/>
              </a:ext>
            </a:extLst>
          </p:cNvPr>
          <p:cNvSpPr/>
          <p:nvPr/>
        </p:nvSpPr>
        <p:spPr>
          <a:xfrm>
            <a:off x="6018154" y="2632300"/>
            <a:ext cx="489913" cy="3806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492C42-1CD2-8C43-B489-0DDFC536C1FF}"/>
              </a:ext>
            </a:extLst>
          </p:cNvPr>
          <p:cNvSpPr/>
          <p:nvPr/>
        </p:nvSpPr>
        <p:spPr>
          <a:xfrm>
            <a:off x="6317774" y="4806598"/>
            <a:ext cx="117801" cy="8221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DF12A-3C01-154D-AA6A-82283906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39" y="1863715"/>
            <a:ext cx="5716451" cy="2747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977CA-9EDA-6E4B-AA7E-BADDE02ACA10}"/>
              </a:ext>
            </a:extLst>
          </p:cNvPr>
          <p:cNvSpPr txBox="1"/>
          <p:nvPr/>
        </p:nvSpPr>
        <p:spPr>
          <a:xfrm>
            <a:off x="4449678" y="4611286"/>
            <a:ext cx="3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E9D6E-0070-B245-BBC6-171FB1434CFD}"/>
              </a:ext>
            </a:extLst>
          </p:cNvPr>
          <p:cNvSpPr txBox="1"/>
          <p:nvPr/>
        </p:nvSpPr>
        <p:spPr>
          <a:xfrm>
            <a:off x="7572256" y="4611286"/>
            <a:ext cx="38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8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97AC1383-E455-F548-8569-E5C52B26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31" y="2918941"/>
            <a:ext cx="3512856" cy="2239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C40D8-5491-184C-86E8-B9A108119577}"/>
              </a:ext>
            </a:extLst>
          </p:cNvPr>
          <p:cNvSpPr txBox="1"/>
          <p:nvPr/>
        </p:nvSpPr>
        <p:spPr>
          <a:xfrm>
            <a:off x="886970" y="5219910"/>
            <a:ext cx="204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non-decision time: 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261A-46EA-C445-8F70-986CF4A287E6}"/>
              </a:ext>
            </a:extLst>
          </p:cNvPr>
          <p:cNvSpPr txBox="1"/>
          <p:nvPr/>
        </p:nvSpPr>
        <p:spPr>
          <a:xfrm>
            <a:off x="306990" y="3323056"/>
            <a:ext cx="204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starting-point bias: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BE0EC-4E88-E54B-AB55-9353392BF89F}"/>
              </a:ext>
            </a:extLst>
          </p:cNvPr>
          <p:cNvSpPr txBox="1"/>
          <p:nvPr/>
        </p:nvSpPr>
        <p:spPr>
          <a:xfrm>
            <a:off x="2071239" y="2586705"/>
            <a:ext cx="204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drift: v</a:t>
            </a:r>
            <a:endParaRPr lang="en-US" sz="1000" dirty="0">
              <a:latin typeface="American Typewriter Condensed" panose="02090606020004020304" pitchFamily="18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D52C4-C6F9-7042-A80C-D5CCFD62C9E7}"/>
              </a:ext>
            </a:extLst>
          </p:cNvPr>
          <p:cNvSpPr txBox="1"/>
          <p:nvPr/>
        </p:nvSpPr>
        <p:spPr>
          <a:xfrm>
            <a:off x="3523912" y="2824908"/>
            <a:ext cx="2546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response boundary: b(t; a, 𝛼, β)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794D22-4923-D846-B4EF-A530FE7335D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27202" y="3630833"/>
            <a:ext cx="542887" cy="2047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AC911F-3D19-264A-93F3-43CADF6F6477}"/>
              </a:ext>
            </a:extLst>
          </p:cNvPr>
          <p:cNvCxnSpPr>
            <a:cxnSpLocks/>
          </p:cNvCxnSpPr>
          <p:nvPr/>
        </p:nvCxnSpPr>
        <p:spPr>
          <a:xfrm flipH="1" flipV="1">
            <a:off x="2424093" y="2859914"/>
            <a:ext cx="245104" cy="4561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7E5E95-3E13-5142-BDA1-352D3F28FECB}"/>
              </a:ext>
            </a:extLst>
          </p:cNvPr>
          <p:cNvCxnSpPr>
            <a:cxnSpLocks/>
          </p:cNvCxnSpPr>
          <p:nvPr/>
        </p:nvCxnSpPr>
        <p:spPr>
          <a:xfrm flipH="1">
            <a:off x="1358873" y="5121480"/>
            <a:ext cx="559619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06902-E2F5-714C-9C61-92DFAC693532}"/>
              </a:ext>
            </a:extLst>
          </p:cNvPr>
          <p:cNvCxnSpPr>
            <a:cxnSpLocks/>
          </p:cNvCxnSpPr>
          <p:nvPr/>
        </p:nvCxnSpPr>
        <p:spPr>
          <a:xfrm flipH="1" flipV="1">
            <a:off x="1359327" y="5060174"/>
            <a:ext cx="1798" cy="1203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DED2EE-EA9B-2B49-9C0D-5D5406E1004F}"/>
              </a:ext>
            </a:extLst>
          </p:cNvPr>
          <p:cNvCxnSpPr>
            <a:cxnSpLocks/>
          </p:cNvCxnSpPr>
          <p:nvPr/>
        </p:nvCxnSpPr>
        <p:spPr>
          <a:xfrm flipH="1" flipV="1">
            <a:off x="1917593" y="5057873"/>
            <a:ext cx="1798" cy="1203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C8618A8-ECEF-1944-849E-F3694CA35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423" y="2629725"/>
            <a:ext cx="2862291" cy="271345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268BC5A-8921-DE49-BDC3-549E1695B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083" y="3529819"/>
            <a:ext cx="1859933" cy="1284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2DECC9E-2FA3-5B40-888C-ABB22056D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087" y="4853617"/>
            <a:ext cx="1765024" cy="12743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77ECC64-95E5-9848-B410-9D60A55F4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351" y="2043114"/>
            <a:ext cx="1979938" cy="141107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C8BAACD-AF60-DA4E-944C-66EB78AFF693}"/>
              </a:ext>
            </a:extLst>
          </p:cNvPr>
          <p:cNvSpPr/>
          <p:nvPr/>
        </p:nvSpPr>
        <p:spPr>
          <a:xfrm>
            <a:off x="10107131" y="3310903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83B747-6651-BA43-ADF8-533436C75D89}"/>
              </a:ext>
            </a:extLst>
          </p:cNvPr>
          <p:cNvSpPr/>
          <p:nvPr/>
        </p:nvSpPr>
        <p:spPr>
          <a:xfrm>
            <a:off x="11396670" y="3188460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A73725-2271-4F4E-855B-67C3D1EB7E2D}"/>
              </a:ext>
            </a:extLst>
          </p:cNvPr>
          <p:cNvSpPr/>
          <p:nvPr/>
        </p:nvSpPr>
        <p:spPr>
          <a:xfrm>
            <a:off x="10081678" y="4717183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4CC0DD-9A55-0041-B44C-498C2C2F745E}"/>
              </a:ext>
            </a:extLst>
          </p:cNvPr>
          <p:cNvSpPr/>
          <p:nvPr/>
        </p:nvSpPr>
        <p:spPr>
          <a:xfrm>
            <a:off x="11316397" y="4576703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319779-7861-3E4C-8AA0-216771FC8616}"/>
              </a:ext>
            </a:extLst>
          </p:cNvPr>
          <p:cNvSpPr/>
          <p:nvPr/>
        </p:nvSpPr>
        <p:spPr>
          <a:xfrm>
            <a:off x="10141302" y="4990497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D643C4-F44C-6844-A79E-CF3DB3560479}"/>
              </a:ext>
            </a:extLst>
          </p:cNvPr>
          <p:cNvSpPr/>
          <p:nvPr/>
        </p:nvSpPr>
        <p:spPr>
          <a:xfrm>
            <a:off x="10227260" y="6030935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86A578-31B2-0A47-AD1B-A1A7AF0CED31}"/>
              </a:ext>
            </a:extLst>
          </p:cNvPr>
          <p:cNvSpPr/>
          <p:nvPr/>
        </p:nvSpPr>
        <p:spPr>
          <a:xfrm>
            <a:off x="11350314" y="5908895"/>
            <a:ext cx="267330" cy="1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923848E-F37F-4647-B11A-E822CC713BB6}"/>
                  </a:ext>
                </a:extLst>
              </p:cNvPr>
              <p:cNvSpPr/>
              <p:nvPr/>
            </p:nvSpPr>
            <p:spPr>
              <a:xfrm>
                <a:off x="11247777" y="5855689"/>
                <a:ext cx="2937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923848E-F37F-4647-B11A-E822CC713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777" y="5855689"/>
                <a:ext cx="29379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41B7E9-0C86-3141-8B33-E316BFD9575B}"/>
                  </a:ext>
                </a:extLst>
              </p:cNvPr>
              <p:cNvSpPr/>
              <p:nvPr/>
            </p:nvSpPr>
            <p:spPr>
              <a:xfrm>
                <a:off x="11220735" y="3078074"/>
                <a:ext cx="3077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41B7E9-0C86-3141-8B33-E316BFD95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735" y="3078074"/>
                <a:ext cx="30777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7F3617C-5173-354F-9419-8CEDF43762EB}"/>
                  </a:ext>
                </a:extLst>
              </p:cNvPr>
              <p:cNvSpPr/>
              <p:nvPr/>
            </p:nvSpPr>
            <p:spPr>
              <a:xfrm>
                <a:off x="11212279" y="4548225"/>
                <a:ext cx="3086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7F3617C-5173-354F-9419-8CEDF4376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279" y="4548225"/>
                <a:ext cx="30867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C41616F-43A5-BE4E-91C9-27F64D007BAF}"/>
                  </a:ext>
                </a:extLst>
              </p:cNvPr>
              <p:cNvSpPr/>
              <p:nvPr/>
            </p:nvSpPr>
            <p:spPr>
              <a:xfrm>
                <a:off x="10007652" y="3213881"/>
                <a:ext cx="3583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C41616F-43A5-BE4E-91C9-27F64D007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652" y="3213881"/>
                <a:ext cx="35836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7CE997F-5BE0-3249-989C-6321CB3B7C30}"/>
                  </a:ext>
                </a:extLst>
              </p:cNvPr>
              <p:cNvSpPr/>
              <p:nvPr/>
            </p:nvSpPr>
            <p:spPr>
              <a:xfrm>
                <a:off x="10018820" y="4650150"/>
                <a:ext cx="3583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7CE997F-5BE0-3249-989C-6321CB3B7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820" y="4650150"/>
                <a:ext cx="35836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7C6780-CFB9-E148-9AA5-A89BD99B5548}"/>
                  </a:ext>
                </a:extLst>
              </p:cNvPr>
              <p:cNvSpPr/>
              <p:nvPr/>
            </p:nvSpPr>
            <p:spPr>
              <a:xfrm>
                <a:off x="10109697" y="5943312"/>
                <a:ext cx="35836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F7C6780-CFB9-E148-9AA5-A89BD99B5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697" y="5943312"/>
                <a:ext cx="35836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11B934-2D47-D94A-AAFD-079EEE974ADE}"/>
              </a:ext>
            </a:extLst>
          </p:cNvPr>
          <p:cNvCxnSpPr>
            <a:cxnSpLocks/>
          </p:cNvCxnSpPr>
          <p:nvPr/>
        </p:nvCxnSpPr>
        <p:spPr>
          <a:xfrm>
            <a:off x="5228455" y="4024326"/>
            <a:ext cx="556457" cy="4811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65E3E3-997B-4247-8855-62256AB55464}"/>
              </a:ext>
            </a:extLst>
          </p:cNvPr>
          <p:cNvCxnSpPr>
            <a:cxnSpLocks/>
          </p:cNvCxnSpPr>
          <p:nvPr/>
        </p:nvCxnSpPr>
        <p:spPr>
          <a:xfrm flipV="1">
            <a:off x="9296400" y="2981804"/>
            <a:ext cx="0" cy="218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C233C7E-F73E-6F48-ACDE-DCF6DF02B6A3}"/>
              </a:ext>
            </a:extLst>
          </p:cNvPr>
          <p:cNvCxnSpPr>
            <a:cxnSpLocks/>
          </p:cNvCxnSpPr>
          <p:nvPr/>
        </p:nvCxnSpPr>
        <p:spPr>
          <a:xfrm flipV="1">
            <a:off x="9296250" y="2985531"/>
            <a:ext cx="233680" cy="1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5F7F43-9581-E947-B09F-248EFF5D9FDE}"/>
              </a:ext>
            </a:extLst>
          </p:cNvPr>
          <p:cNvCxnSpPr>
            <a:cxnSpLocks/>
          </p:cNvCxnSpPr>
          <p:nvPr/>
        </p:nvCxnSpPr>
        <p:spPr>
          <a:xfrm flipV="1">
            <a:off x="9299912" y="5158981"/>
            <a:ext cx="233680" cy="1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20985F6-8D13-2E43-B98E-BA50FF31CF1C}"/>
              </a:ext>
            </a:extLst>
          </p:cNvPr>
          <p:cNvSpPr txBox="1"/>
          <p:nvPr/>
        </p:nvSpPr>
        <p:spPr>
          <a:xfrm>
            <a:off x="386458" y="1228966"/>
            <a:ext cx="466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Condensed" panose="020B0506020202020204" pitchFamily="34" charset="0"/>
              </a:rPr>
              <a:t>COMPUTATIONAL COGNITIVE PROCESS MODEL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324CF1-2956-FA4A-B8B8-F2FDF8889C5E}"/>
              </a:ext>
            </a:extLst>
          </p:cNvPr>
          <p:cNvSpPr txBox="1"/>
          <p:nvPr/>
        </p:nvSpPr>
        <p:spPr>
          <a:xfrm>
            <a:off x="4967083" y="1228966"/>
            <a:ext cx="466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Condensed" panose="020B0506020202020204" pitchFamily="34" charset="0"/>
              </a:rPr>
              <a:t>AMORTIZE COMPUTATIONS</a:t>
            </a:r>
          </a:p>
          <a:p>
            <a:pPr algn="ctr"/>
            <a:r>
              <a:rPr lang="en-US" sz="2000" dirty="0">
                <a:latin typeface="Avenir Next Condensed" panose="020B0506020202020204" pitchFamily="34" charset="0"/>
              </a:rPr>
              <a:t>(neural networks)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7E96A7-B8B5-2745-B62B-9CAEB6F4F9BB}"/>
              </a:ext>
            </a:extLst>
          </p:cNvPr>
          <p:cNvSpPr txBox="1"/>
          <p:nvPr/>
        </p:nvSpPr>
        <p:spPr>
          <a:xfrm>
            <a:off x="8319883" y="1228966"/>
            <a:ext cx="4666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Next Condensed" panose="020B0506020202020204" pitchFamily="34" charset="0"/>
              </a:rPr>
              <a:t>AMORTIZED </a:t>
            </a:r>
          </a:p>
          <a:p>
            <a:pPr algn="ctr"/>
            <a:r>
              <a:rPr lang="en-US" sz="2000" dirty="0">
                <a:latin typeface="Avenir Next Condensed" panose="020B0506020202020204" pitchFamily="34" charset="0"/>
              </a:rPr>
              <a:t>LIKELIHOODS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980AACB-A775-D546-B6C4-A64C5E54D24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523912" y="3132685"/>
            <a:ext cx="1273136" cy="12502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D72E6F4-CEF4-934B-9788-9769C4FC99F1}"/>
              </a:ext>
            </a:extLst>
          </p:cNvPr>
          <p:cNvSpPr txBox="1"/>
          <p:nvPr/>
        </p:nvSpPr>
        <p:spPr>
          <a:xfrm>
            <a:off x="4641753" y="3335286"/>
            <a:ext cx="204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correct choices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778262-161A-744B-88E4-BBB0A218FBA2}"/>
              </a:ext>
            </a:extLst>
          </p:cNvPr>
          <p:cNvSpPr txBox="1"/>
          <p:nvPr/>
        </p:nvSpPr>
        <p:spPr>
          <a:xfrm>
            <a:off x="4649574" y="4543902"/>
            <a:ext cx="204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erican Typewriter Condensed" panose="02090606020004020304" pitchFamily="18" charset="77"/>
              </a:rPr>
              <a:t>mistakes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1AAACB2-32DB-2146-969D-EB317DBCB6D5}"/>
              </a:ext>
            </a:extLst>
          </p:cNvPr>
          <p:cNvCxnSpPr>
            <a:cxnSpLocks/>
          </p:cNvCxnSpPr>
          <p:nvPr/>
        </p:nvCxnSpPr>
        <p:spPr>
          <a:xfrm flipH="1">
            <a:off x="3809505" y="3536298"/>
            <a:ext cx="870337" cy="3183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D30153B-89DB-394B-9E9B-2D0BD05D70CE}"/>
              </a:ext>
            </a:extLst>
          </p:cNvPr>
          <p:cNvCxnSpPr>
            <a:cxnSpLocks/>
          </p:cNvCxnSpPr>
          <p:nvPr/>
        </p:nvCxnSpPr>
        <p:spPr>
          <a:xfrm flipH="1" flipV="1">
            <a:off x="3783623" y="4155096"/>
            <a:ext cx="910307" cy="5147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D6EB262-BD66-3049-934B-B0BE99548DD5}"/>
              </a:ext>
            </a:extLst>
          </p:cNvPr>
          <p:cNvCxnSpPr>
            <a:cxnSpLocks/>
          </p:cNvCxnSpPr>
          <p:nvPr/>
        </p:nvCxnSpPr>
        <p:spPr>
          <a:xfrm flipH="1">
            <a:off x="8757920" y="4028451"/>
            <a:ext cx="538330" cy="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1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57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American Typewriter Condensed</vt:lpstr>
      <vt:lpstr>Arial</vt:lpstr>
      <vt:lpstr>Avenir Next 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Fengler</dc:creator>
  <cp:lastModifiedBy>Alexander Fengler</cp:lastModifiedBy>
  <cp:revision>1</cp:revision>
  <dcterms:created xsi:type="dcterms:W3CDTF">2022-02-05T17:46:26Z</dcterms:created>
  <dcterms:modified xsi:type="dcterms:W3CDTF">2022-02-10T05:51:48Z</dcterms:modified>
</cp:coreProperties>
</file>