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1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9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0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AC-ECEF-44E1-B933-C13F370113F6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83" y="132347"/>
            <a:ext cx="79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AVS Host Specifications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4853" y="583532"/>
            <a:ext cx="112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service for static sites hosting.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4853" y="1034717"/>
            <a:ext cx="68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for user (need authentication):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853" y="1485902"/>
            <a:ext cx="2015290" cy="72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83241" y="1661952"/>
            <a:ext cx="1727947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requests 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63253" y="1485902"/>
            <a:ext cx="2015290" cy="72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964074" y="1522365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dashboard</a:t>
            </a:r>
            <a:endParaRPr lang="ru-RU" dirty="0"/>
          </a:p>
        </p:txBody>
      </p:sp>
      <p:sp>
        <p:nvSpPr>
          <p:cNvPr id="11" name="Ромб 10"/>
          <p:cNvSpPr/>
          <p:nvPr/>
        </p:nvSpPr>
        <p:spPr>
          <a:xfrm>
            <a:off x="2692007" y="2496457"/>
            <a:ext cx="2110186" cy="8068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64074" y="2715203"/>
            <a:ext cx="15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logged in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4854" y="3300205"/>
            <a:ext cx="2727628" cy="1095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30806" y="3300205"/>
            <a:ext cx="2790265" cy="119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83241" y="3361240"/>
            <a:ext cx="280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only general info content and proposal for sign in/registration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77721" y="3476065"/>
            <a:ext cx="271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list of the sites created by user. Ability to add/update/remove sites.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3"/>
            <a:endCxn id="9" idx="1"/>
          </p:cNvCxnSpPr>
          <p:nvPr/>
        </p:nvCxnSpPr>
        <p:spPr>
          <a:xfrm>
            <a:off x="2340143" y="1846850"/>
            <a:ext cx="42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  <a:endCxn id="11" idx="0"/>
          </p:cNvCxnSpPr>
          <p:nvPr/>
        </p:nvCxnSpPr>
        <p:spPr>
          <a:xfrm flipH="1">
            <a:off x="3747100" y="2168696"/>
            <a:ext cx="23798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" idx="1"/>
          </p:cNvCxnSpPr>
          <p:nvPr/>
        </p:nvCxnSpPr>
        <p:spPr>
          <a:xfrm flipH="1">
            <a:off x="1688668" y="2899869"/>
            <a:ext cx="100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3" idx="0"/>
          </p:cNvCxnSpPr>
          <p:nvPr/>
        </p:nvCxnSpPr>
        <p:spPr>
          <a:xfrm>
            <a:off x="1688668" y="2899869"/>
            <a:ext cx="0" cy="40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3"/>
          </p:cNvCxnSpPr>
          <p:nvPr/>
        </p:nvCxnSpPr>
        <p:spPr>
          <a:xfrm>
            <a:off x="4802193" y="2899869"/>
            <a:ext cx="1074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76365" y="2899869"/>
            <a:ext cx="0" cy="32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7688" y="583532"/>
            <a:ext cx="43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(default) flow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179704" y="1049893"/>
            <a:ext cx="3559577" cy="436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8397688" y="1049892"/>
            <a:ext cx="337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requests /{some resource}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179704" y="1731666"/>
            <a:ext cx="3559577" cy="874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8330453" y="1803369"/>
            <a:ext cx="328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tries to find information about the site in </a:t>
            </a:r>
            <a:r>
              <a:rPr lang="en-US" dirty="0" err="1" smtClean="0"/>
              <a:t>db</a:t>
            </a:r>
            <a:endParaRPr lang="ru-RU" dirty="0"/>
          </a:p>
        </p:txBody>
      </p:sp>
      <p:sp>
        <p:nvSpPr>
          <p:cNvPr id="38" name="Ромб 37"/>
          <p:cNvSpPr/>
          <p:nvPr/>
        </p:nvSpPr>
        <p:spPr>
          <a:xfrm>
            <a:off x="9435736" y="2715203"/>
            <a:ext cx="1274846" cy="8068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9507070" y="2899869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found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490131" y="2534678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662685" y="2522476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7631206" y="3408829"/>
            <a:ext cx="1875864" cy="114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597594" y="3433187"/>
            <a:ext cx="1451365" cy="56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664146" y="3364444"/>
            <a:ext cx="173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determinate the resource: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0662447" y="3522027"/>
            <a:ext cx="128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404</a:t>
            </a: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7429500" y="726141"/>
            <a:ext cx="13447" cy="584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8" idx="1"/>
          </p:cNvCxnSpPr>
          <p:nvPr/>
        </p:nvCxnSpPr>
        <p:spPr>
          <a:xfrm flipH="1">
            <a:off x="8397690" y="3118615"/>
            <a:ext cx="1038046" cy="29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43" idx="0"/>
          </p:cNvCxnSpPr>
          <p:nvPr/>
        </p:nvCxnSpPr>
        <p:spPr>
          <a:xfrm>
            <a:off x="10710582" y="3118615"/>
            <a:ext cx="612695" cy="3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49154" y="2923333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1101549" y="2915371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34" idx="2"/>
            <a:endCxn id="36" idx="0"/>
          </p:cNvCxnSpPr>
          <p:nvPr/>
        </p:nvCxnSpPr>
        <p:spPr>
          <a:xfrm>
            <a:off x="9959493" y="1485903"/>
            <a:ext cx="0" cy="24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6" idx="2"/>
            <a:endCxn id="38" idx="0"/>
          </p:cNvCxnSpPr>
          <p:nvPr/>
        </p:nvCxnSpPr>
        <p:spPr>
          <a:xfrm>
            <a:off x="9959493" y="2605725"/>
            <a:ext cx="113666" cy="1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631206" y="4968087"/>
            <a:ext cx="4316506" cy="85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7779124" y="5056094"/>
            <a:ext cx="40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required resource from the site folder inside content directory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8841441" y="4564773"/>
            <a:ext cx="20171" cy="40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783" y="132347"/>
            <a:ext cx="79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AVS Host Specifications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3" y="532457"/>
            <a:ext cx="54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creation flow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8783" y="901789"/>
            <a:ext cx="1128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User creates site rote binding (it must be validated)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uploads all site files (separately or in zip-archive)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can create a binding for site entry point (for example, for index.html)</a:t>
            </a:r>
          </a:p>
          <a:p>
            <a:pPr marL="342900" indent="-342900">
              <a:buAutoNum type="arabicParenR"/>
            </a:pPr>
            <a:r>
              <a:rPr lang="en-US" dirty="0" smtClean="0"/>
              <a:t>Perhaps the app may change resources references in html files if needed (URL rewriting).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783" y="3895592"/>
            <a:ext cx="1177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update flow</a:t>
            </a:r>
          </a:p>
          <a:p>
            <a:pPr marL="342900" indent="-342900">
              <a:buAutoNum type="arabicParenR"/>
            </a:pPr>
            <a:r>
              <a:rPr lang="en-US" dirty="0" smtClean="0"/>
              <a:t>Allow a user to change site binding (with validation).</a:t>
            </a:r>
          </a:p>
          <a:p>
            <a:pPr marL="342900" indent="-342900">
              <a:buAutoNum type="arabicParenR"/>
            </a:pPr>
            <a:r>
              <a:rPr lang="en-US" dirty="0" smtClean="0"/>
              <a:t>Add possibility to upload new site files set. If the files already exists in the site folder they should be rewritten.</a:t>
            </a:r>
          </a:p>
          <a:p>
            <a:pPr marL="342900" indent="-342900">
              <a:buAutoNum type="arabicParenR"/>
            </a:pPr>
            <a:r>
              <a:rPr lang="en-US" dirty="0" smtClean="0"/>
              <a:t>Allow to change entry point binding.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8783" y="2682278"/>
            <a:ext cx="964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Confirm if a user really wants to remove site instance.</a:t>
            </a:r>
          </a:p>
          <a:p>
            <a:pPr marL="342900" indent="-342900">
              <a:buAutoNum type="arabicParenR"/>
            </a:pPr>
            <a:r>
              <a:rPr lang="en-US" dirty="0" smtClean="0"/>
              <a:t>Remove record from database with the site binding.</a:t>
            </a:r>
          </a:p>
          <a:p>
            <a:pPr marL="342900" indent="-342900">
              <a:buAutoNum type="arabicParenR"/>
            </a:pPr>
            <a:r>
              <a:rPr lang="en-US" dirty="0" smtClean="0"/>
              <a:t>Remove site folder in content directory.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83" y="2312946"/>
            <a:ext cx="54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removal 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1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536" y="208429"/>
            <a:ext cx="798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Roles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1536" y="577761"/>
            <a:ext cx="1132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 (for now)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– just authenticated user with default scope. Can manage only own sites.</a:t>
            </a:r>
          </a:p>
          <a:p>
            <a:pPr marL="342900" indent="-342900">
              <a:buAutoNum type="arabicParenR"/>
            </a:pPr>
            <a:r>
              <a:rPr lang="en-US" dirty="0" smtClean="0"/>
              <a:t>Admin – super-user role. Can manage any sites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93677" y="1929653"/>
            <a:ext cx="3092824" cy="2037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344954" y="2364245"/>
            <a:ext cx="3186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UserName</a:t>
            </a:r>
            <a:r>
              <a:rPr lang="en-US" dirty="0" smtClean="0"/>
              <a:t> 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 (Active, Locked)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Roles [Array of user roles]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29718" y="1929654"/>
            <a:ext cx="1857935" cy="113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44954" y="19949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User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3760" y="19949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Role</a:t>
            </a:r>
            <a:endParaRPr lang="ru-R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3408" y="2364245"/>
            <a:ext cx="177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endCxn id="8" idx="1"/>
          </p:cNvCxnSpPr>
          <p:nvPr/>
        </p:nvCxnSpPr>
        <p:spPr>
          <a:xfrm flipV="1">
            <a:off x="6286501" y="2497792"/>
            <a:ext cx="643217" cy="1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47" y="282388"/>
            <a:ext cx="70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Site Entity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048" y="651720"/>
            <a:ext cx="5652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SiteName</a:t>
            </a:r>
            <a:r>
              <a:rPr lang="en-US" dirty="0" smtClean="0"/>
              <a:t> (used for route binding and folder mapping)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CreatedBy</a:t>
            </a:r>
            <a:r>
              <a:rPr lang="en-US" dirty="0" smtClean="0"/>
              <a:t> (User)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IsActive</a:t>
            </a:r>
            <a:r>
              <a:rPr lang="en-US" dirty="0" smtClean="0"/>
              <a:t> (Boolean flag)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Mappings: collection key-value for site resources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0263" y="2498379"/>
            <a:ext cx="40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http://localhost:5000/alexs-blog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2047" y="3191478"/>
            <a:ext cx="4818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     “ID”: “09f341df278dd1fa”,</a:t>
            </a:r>
          </a:p>
          <a:p>
            <a:r>
              <a:rPr lang="en-US" dirty="0"/>
              <a:t> </a:t>
            </a:r>
            <a:r>
              <a:rPr lang="en-US" dirty="0" smtClean="0"/>
              <a:t>        “</a:t>
            </a:r>
            <a:r>
              <a:rPr lang="en-US" dirty="0" err="1" smtClean="0"/>
              <a:t>SiteName</a:t>
            </a:r>
            <a:r>
              <a:rPr lang="en-US" dirty="0" smtClean="0"/>
              <a:t>”: “</a:t>
            </a:r>
            <a:r>
              <a:rPr lang="en-US" dirty="0" err="1" smtClean="0"/>
              <a:t>alexs</a:t>
            </a:r>
            <a:r>
              <a:rPr lang="en-US" dirty="0" smtClean="0"/>
              <a:t>-blog”,</a:t>
            </a:r>
          </a:p>
          <a:p>
            <a:r>
              <a:rPr lang="en-US" dirty="0" smtClean="0"/>
              <a:t>         “Description”: “Simple Alex’s blog”,</a:t>
            </a:r>
          </a:p>
          <a:p>
            <a:r>
              <a:rPr lang="en-US" dirty="0"/>
              <a:t> </a:t>
            </a:r>
            <a:r>
              <a:rPr lang="en-US" dirty="0" smtClean="0"/>
              <a:t>         “</a:t>
            </a:r>
            <a:r>
              <a:rPr lang="en-US" dirty="0" err="1" smtClean="0"/>
              <a:t>CreatedBy</a:t>
            </a:r>
            <a:r>
              <a:rPr lang="en-US" dirty="0" smtClean="0"/>
              <a:t>” : {“ID”: “144fat5432sxs2a” },</a:t>
            </a:r>
          </a:p>
          <a:p>
            <a:r>
              <a:rPr lang="en-US" dirty="0"/>
              <a:t> </a:t>
            </a:r>
            <a:r>
              <a:rPr lang="en-US" dirty="0" smtClean="0"/>
              <a:t>         “</a:t>
            </a:r>
            <a:r>
              <a:rPr lang="en-US" dirty="0" err="1" smtClean="0"/>
              <a:t>IsActive</a:t>
            </a:r>
            <a:r>
              <a:rPr lang="en-US" dirty="0" smtClean="0"/>
              <a:t>”: true, </a:t>
            </a:r>
          </a:p>
          <a:p>
            <a:r>
              <a:rPr lang="en-US" dirty="0"/>
              <a:t> </a:t>
            </a:r>
            <a:r>
              <a:rPr lang="en-US" dirty="0" smtClean="0"/>
              <a:t>         “Mappings”: [</a:t>
            </a:r>
          </a:p>
          <a:p>
            <a:r>
              <a:rPr lang="en-US" dirty="0" smtClean="0"/>
              <a:t>                 { “” : “/index.html” }</a:t>
            </a:r>
          </a:p>
          <a:p>
            <a:r>
              <a:rPr lang="en-US" dirty="0" smtClean="0"/>
              <a:t>          ]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50227" y="3191478"/>
            <a:ext cx="40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59147" y="3653744"/>
            <a:ext cx="14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alexs</a:t>
            </a:r>
            <a:r>
              <a:rPr lang="en-US" dirty="0" smtClean="0"/>
              <a:t>-blog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35371" y="4116010"/>
            <a:ext cx="379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blog-details.html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78" y="123568"/>
            <a:ext cx="75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778" y="492900"/>
            <a:ext cx="11677136" cy="606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6517" y="543850"/>
            <a:ext cx="106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Your sites:</a:t>
            </a:r>
            <a:endParaRPr lang="ru-RU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48025"/>
              </p:ext>
            </p:extLst>
          </p:nvPr>
        </p:nvGraphicFramePr>
        <p:xfrm>
          <a:off x="376517" y="964133"/>
          <a:ext cx="11315700" cy="128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41844037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1632191441"/>
                    </a:ext>
                  </a:extLst>
                </a:gridCol>
                <a:gridCol w="2580491">
                  <a:extLst>
                    <a:ext uri="{9D8B030D-6E8A-4147-A177-3AD203B41FA5}">
                      <a16:colId xmlns:a16="http://schemas.microsoft.com/office/drawing/2014/main" val="1596342948"/>
                    </a:ext>
                  </a:extLst>
                </a:gridCol>
                <a:gridCol w="1250577">
                  <a:extLst>
                    <a:ext uri="{9D8B030D-6E8A-4147-A177-3AD203B41FA5}">
                      <a16:colId xmlns:a16="http://schemas.microsoft.com/office/drawing/2014/main" val="254322568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2381016479"/>
                    </a:ext>
                  </a:extLst>
                </a:gridCol>
              </a:tblGrid>
              <a:tr h="42941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Launched 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989"/>
                  </a:ext>
                </a:extLst>
              </a:tr>
              <a:tr h="4294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Alexs</a:t>
                      </a:r>
                      <a:r>
                        <a:rPr lang="en-US" dirty="0" smtClean="0"/>
                        <a:t>-blog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Alex’s simple blog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03/22/2020</a:t>
                      </a:r>
                      <a:r>
                        <a:rPr lang="en-US" baseline="0" dirty="0" smtClean="0"/>
                        <a:t> 12:57 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20900"/>
                  </a:ext>
                </a:extLst>
              </a:tr>
              <a:tr h="429416">
                <a:tc>
                  <a:txBody>
                    <a:bodyPr/>
                    <a:lstStyle/>
                    <a:p>
                      <a:r>
                        <a:rPr lang="en-US" dirty="0" smtClean="0"/>
                        <a:t>Some-offline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test site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03/20/2020</a:t>
                      </a:r>
                      <a:r>
                        <a:rPr lang="en-US" baseline="0" dirty="0" smtClean="0"/>
                        <a:t> 3:21 PM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8811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879978" y="1467061"/>
            <a:ext cx="322729" cy="282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879978" y="1423589"/>
            <a:ext cx="39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868335" y="1423589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Turn Off | Update | Delete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79978" y="1909482"/>
            <a:ext cx="322729" cy="289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868335" y="1837985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Turn On | Update | Delete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2" name="Управляющая кнопка: документ 21">
            <a:hlinkClick r:id="" action="ppaction://noaction" highlightClick="1"/>
          </p:cNvPr>
          <p:cNvSpPr/>
          <p:nvPr/>
        </p:nvSpPr>
        <p:spPr>
          <a:xfrm>
            <a:off x="10582852" y="580600"/>
            <a:ext cx="349623" cy="308064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932475" y="543850"/>
            <a:ext cx="8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New…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95836" y="2386853"/>
            <a:ext cx="22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installations found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574322" y="2348766"/>
            <a:ext cx="108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 |1| &gt;&gt;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663534" y="2386853"/>
            <a:ext cx="1028683" cy="33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436724" y="2386853"/>
            <a:ext cx="255493" cy="33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объединение 27"/>
          <p:cNvSpPr/>
          <p:nvPr/>
        </p:nvSpPr>
        <p:spPr>
          <a:xfrm>
            <a:off x="11490509" y="2454088"/>
            <a:ext cx="156913" cy="209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0646709" y="2348766"/>
            <a:ext cx="4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" y="108284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5796" y="2057756"/>
            <a:ext cx="16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Please sign in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0316" y="565484"/>
            <a:ext cx="11947358" cy="618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15796" y="2545734"/>
            <a:ext cx="793376" cy="3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25884" y="2545734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alex.test.acc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46055" y="2602006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315796" y="3059208"/>
            <a:ext cx="119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46055" y="3097430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15796" y="3610535"/>
            <a:ext cx="441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6391" y="3725759"/>
            <a:ext cx="1290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711884" y="37257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 in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8455" y="3756537"/>
            <a:ext cx="299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Don’t have account?  </a:t>
            </a:r>
            <a:r>
              <a:rPr lang="en-US" sz="1600" u="sng" dirty="0" smtClean="0">
                <a:solidFill>
                  <a:schemeClr val="accent1"/>
                </a:solidFill>
              </a:rPr>
              <a:t>Register</a:t>
            </a:r>
            <a:endParaRPr lang="ru-RU" sz="1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53" y="80683"/>
            <a:ext cx="24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screen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876" y="450015"/>
            <a:ext cx="11867030" cy="6320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2760" y="1876220"/>
            <a:ext cx="441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Register new account</a:t>
            </a:r>
            <a:endParaRPr lang="ru-RU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62760" y="2364198"/>
            <a:ext cx="793376" cy="3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26737" y="2350750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alex.test.acc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11874" y="2397064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562760" y="2877672"/>
            <a:ext cx="119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40188" y="2903945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30357" y="4059772"/>
            <a:ext cx="1290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651378" y="4059772"/>
            <a:ext cx="13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Register..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9480" y="3346056"/>
            <a:ext cx="19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540188" y="3397552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3569480" y="3879476"/>
            <a:ext cx="5223478" cy="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26682" y="4028084"/>
            <a:ext cx="26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 automatically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23276" y="4099947"/>
            <a:ext cx="295835" cy="24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7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0277092" y="6117445"/>
            <a:ext cx="1297642" cy="42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7747" y="134471"/>
            <a:ext cx="64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new/Update existing site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4812" y="503803"/>
            <a:ext cx="11867029" cy="6239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347" y="605118"/>
            <a:ext cx="13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name: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4600" y="638504"/>
            <a:ext cx="4484594" cy="302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01154" y="591903"/>
            <a:ext cx="246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Alexs</a:t>
            </a:r>
            <a:r>
              <a:rPr lang="en-US" dirty="0" smtClean="0"/>
              <a:t>-test-site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56347" y="995077"/>
            <a:ext cx="13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01154" y="1122824"/>
            <a:ext cx="4498040" cy="1653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02558" y="3204671"/>
            <a:ext cx="166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active: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01154" y="3268265"/>
            <a:ext cx="295835" cy="24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87706" y="3203456"/>
            <a:ext cx="23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02558" y="3752455"/>
            <a:ext cx="55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mappings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94998"/>
              </p:ext>
            </p:extLst>
          </p:nvPr>
        </p:nvGraphicFramePr>
        <p:xfrm>
          <a:off x="356347" y="4173231"/>
          <a:ext cx="664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3001791574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174928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6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about-us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94711"/>
                  </a:ext>
                </a:extLst>
              </a:tr>
            </a:tbl>
          </a:graphicData>
        </a:graphic>
      </p:graphicFrame>
      <p:sp>
        <p:nvSpPr>
          <p:cNvPr id="15" name="Управляющая кнопка: документ 14">
            <a:hlinkClick r:id="" action="ppaction://noaction" highlightClick="1"/>
          </p:cNvPr>
          <p:cNvSpPr/>
          <p:nvPr/>
        </p:nvSpPr>
        <p:spPr>
          <a:xfrm>
            <a:off x="5946782" y="3789205"/>
            <a:ext cx="349623" cy="308064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96405" y="3752455"/>
            <a:ext cx="8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95031" y="571731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files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33040" y="941063"/>
            <a:ext cx="3149796" cy="23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433039" y="1364409"/>
            <a:ext cx="3149797" cy="23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433039" y="1830478"/>
            <a:ext cx="3149797" cy="23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582836" y="936018"/>
            <a:ext cx="934570" cy="2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82836" y="1359359"/>
            <a:ext cx="934570" cy="2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82836" y="1820388"/>
            <a:ext cx="934570" cy="2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596283" y="910189"/>
            <a:ext cx="11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Choose file…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82836" y="1328833"/>
            <a:ext cx="116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Choose file…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82836" y="1802249"/>
            <a:ext cx="116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Choose file…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56347" y="5876365"/>
            <a:ext cx="11252005" cy="3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64499" y="6122490"/>
            <a:ext cx="124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Site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5632" y="2246833"/>
            <a:ext cx="31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Uploaded: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44589" y="2776812"/>
            <a:ext cx="338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styles/global.css         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js</a:t>
            </a:r>
            <a:r>
              <a:rPr lang="en-US" dirty="0" smtClean="0"/>
              <a:t>/main.min.js                           X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js</a:t>
            </a:r>
            <a:r>
              <a:rPr lang="en-US" dirty="0" smtClean="0"/>
              <a:t>/jquery.3.4.1.min.js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Index.html                  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about.html                                X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dashboard.html                        X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582836" y="2264404"/>
            <a:ext cx="934569" cy="3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0690058" y="2261936"/>
            <a:ext cx="83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Upload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90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535</Words>
  <Application>Microsoft Office PowerPoint</Application>
  <PresentationFormat>Широкоэкранный</PresentationFormat>
  <Paragraphs>134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Flanchyk</dc:creator>
  <cp:lastModifiedBy>Oleksandr Flanchyk</cp:lastModifiedBy>
  <cp:revision>113</cp:revision>
  <dcterms:created xsi:type="dcterms:W3CDTF">2020-03-21T15:02:37Z</dcterms:created>
  <dcterms:modified xsi:type="dcterms:W3CDTF">2020-04-02T06:29:19Z</dcterms:modified>
</cp:coreProperties>
</file>