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4" r:id="rId6"/>
    <p:sldId id="265" r:id="rId7"/>
    <p:sldId id="260" r:id="rId8"/>
    <p:sldId id="261" r:id="rId9"/>
    <p:sldId id="262" r:id="rId10"/>
    <p:sldId id="263" r:id="rId11"/>
    <p:sldId id="270" r:id="rId12"/>
    <p:sldId id="266" r:id="rId13"/>
    <p:sldId id="267" r:id="rId14"/>
    <p:sldId id="268" r:id="rId15"/>
    <p:sldId id="269" r:id="rId16"/>
    <p:sldId id="271"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12" d="100"/>
          <a:sy n="112" d="100"/>
        </p:scale>
        <p:origin x="11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27.10.2020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27.10.2020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27.10.2020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27.10.2020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27.10.2020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27.10.2020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t>
            </a:r>
            <a:r>
              <a:rPr lang="en-US" sz="1400" dirty="0" smtClean="0">
                <a:solidFill>
                  <a:schemeClr val="accent5"/>
                </a:solidFill>
              </a:rPr>
              <a:t>Admin! </a:t>
            </a:r>
            <a:r>
              <a:rPr lang="en-US" sz="1400" dirty="0" smtClean="0">
                <a:solidFill>
                  <a:schemeClr val="accent5"/>
                </a:solidFill>
              </a:rPr>
              <a:t>|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3318</TotalTime>
  <Words>1394</Words>
  <Application>Microsoft Office PowerPoint</Application>
  <PresentationFormat>Widescreen</PresentationFormat>
  <Paragraphs>241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Admin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229</cp:revision>
  <dcterms:created xsi:type="dcterms:W3CDTF">2020-03-21T15:02:37Z</dcterms:created>
  <dcterms:modified xsi:type="dcterms:W3CDTF">2020-10-27T19:11:21Z</dcterms:modified>
</cp:coreProperties>
</file>