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4" r:id="rId6"/>
    <p:sldId id="265" r:id="rId7"/>
    <p:sldId id="260" r:id="rId8"/>
    <p:sldId id="261" r:id="rId9"/>
    <p:sldId id="262" r:id="rId10"/>
    <p:sldId id="263" r:id="rId11"/>
    <p:sldId id="270" r:id="rId12"/>
    <p:sldId id="266" r:id="rId13"/>
    <p:sldId id="267" r:id="rId14"/>
    <p:sldId id="268" r:id="rId15"/>
    <p:sldId id="269"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27" d="100"/>
          <a:sy n="127"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29.09.2020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29.09.2020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29.09.2020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29.09.2020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29.09.2020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29.09.2020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29.09.2020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29.09.2020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24" name="TextBox 23"/>
          <p:cNvSpPr txBox="1"/>
          <p:nvPr/>
        </p:nvSpPr>
        <p:spPr>
          <a:xfrm>
            <a:off x="7844589" y="3134952"/>
            <a:ext cx="338087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styles/global.css                        X</a:t>
            </a:r>
          </a:p>
          <a:p>
            <a:pPr marL="285750" indent="-285750" algn="just">
              <a:buFont typeface="Arial" panose="020B0604020202020204" pitchFamily="34" charset="0"/>
              <a:buChar char="•"/>
            </a:pPr>
            <a:r>
              <a:rPr lang="en-US" dirty="0" err="1" smtClean="0"/>
              <a:t>js</a:t>
            </a:r>
            <a:r>
              <a:rPr lang="en-US" dirty="0" smtClean="0"/>
              <a:t>/main.min.js                           X  </a:t>
            </a:r>
          </a:p>
          <a:p>
            <a:pPr marL="285750" indent="-285750" algn="just">
              <a:buFont typeface="Arial" panose="020B0604020202020204" pitchFamily="34" charset="0"/>
              <a:buChar char="•"/>
            </a:pPr>
            <a:r>
              <a:rPr lang="en-US" dirty="0" err="1" smtClean="0"/>
              <a:t>js</a:t>
            </a:r>
            <a:r>
              <a:rPr lang="en-US" dirty="0" smtClean="0"/>
              <a:t>/jquery.3.4.1.min.js               X</a:t>
            </a:r>
          </a:p>
          <a:p>
            <a:pPr marL="285750" indent="-285750" algn="just">
              <a:buFont typeface="Arial" panose="020B0604020202020204" pitchFamily="34" charset="0"/>
              <a:buChar char="•"/>
            </a:pPr>
            <a:r>
              <a:rPr lang="en-US" dirty="0" smtClean="0"/>
              <a:t>Index.html                                 X</a:t>
            </a:r>
          </a:p>
          <a:p>
            <a:pPr marL="285750" indent="-285750" algn="just">
              <a:buFont typeface="Arial" panose="020B0604020202020204" pitchFamily="34" charset="0"/>
              <a:buChar char="•"/>
            </a:pPr>
            <a:r>
              <a:rPr lang="en-US" dirty="0" smtClean="0"/>
              <a:t>about.html                                X   </a:t>
            </a:r>
          </a:p>
          <a:p>
            <a:pPr marL="285750" indent="-285750" algn="just">
              <a:buFont typeface="Arial" panose="020B0604020202020204" pitchFamily="34" charset="0"/>
              <a:buChar char="•"/>
            </a:pPr>
            <a:r>
              <a:rPr lang="en-US" dirty="0" smtClean="0"/>
              <a:t>dashboard.html                        X</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36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3270</TotalTime>
  <Words>1356</Words>
  <Application>Microsoft Office PowerPoint</Application>
  <PresentationFormat>Widescreen</PresentationFormat>
  <Paragraphs>219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217</cp:revision>
  <dcterms:created xsi:type="dcterms:W3CDTF">2020-03-21T15:02:37Z</dcterms:created>
  <dcterms:modified xsi:type="dcterms:W3CDTF">2020-09-29T20:47:17Z</dcterms:modified>
</cp:coreProperties>
</file>