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513d86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513d86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513d86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513d86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Tournaments - Every tournament recorded by id, name, and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- Every player that has ever been in a tournament, by id, name, and number of tournaments attended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Matches - Every match between 2 players recorded in a tournament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to head - The full history of matches played between 2 players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513d86c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513d86c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513d86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513d86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513d86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513d86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Francoletti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Progress this semester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AutoPR?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AutoPR is a database designed to eventually automate the process of grabbing data from tournaments hosted through challonge or other similar websites.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AutoPR takes data and uses it to build the following tables: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Tournaments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 to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this semester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483550"/>
            <a:ext cx="85206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initial database and chose tools to create and manage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database and manually entered raw data from a single event for testing purposes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many notable sample queries for obtaining important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on creating a client to pull data from challonge using its REST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Automation was the initial goal of the project.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 time for people who would be manually entering all this data into a spreadsheet. Once automation is operating fully, I would consider this project realized.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data without manually entering it into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the setup configurable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alternate services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0" y="0"/>
            <a:ext cx="9144000" cy="50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