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4321175"/>
  <p:notesSz cx="6858000" cy="9144000"/>
  <p:defaultTextStyle>
    <a:defPPr>
      <a:defRPr lang="de-DE"/>
    </a:defPPr>
    <a:lvl1pPr marL="0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1049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2100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33149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44198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55248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66298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77347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88397" algn="l" defTabSz="6221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603" y="-744"/>
      </p:cViewPr>
      <p:guideLst>
        <p:guide orient="horz" pos="136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FFDB-D068-4351-8207-418444322320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685800"/>
            <a:ext cx="5711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E799-95D0-45D3-88CE-6B61BCA68B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1049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22100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33149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44198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55248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866298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177347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488397" algn="l" defTabSz="6221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68" y="1342364"/>
            <a:ext cx="6120765" cy="92625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0138" y="2448667"/>
            <a:ext cx="5040631" cy="110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1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2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3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5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7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8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7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0653" y="173049"/>
            <a:ext cx="1620203" cy="36870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046" y="173049"/>
            <a:ext cx="4740593" cy="36870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1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8822" y="2776756"/>
            <a:ext cx="6120765" cy="858234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8822" y="1831499"/>
            <a:ext cx="6120765" cy="94525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10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21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31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4419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552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6629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7734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883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5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45" y="1008276"/>
            <a:ext cx="3180398" cy="28517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60458" y="1008276"/>
            <a:ext cx="3180398" cy="28517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4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5" y="967263"/>
            <a:ext cx="3181648" cy="4031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1049" indent="0">
              <a:buNone/>
              <a:defRPr sz="1400" b="1"/>
            </a:lvl2pPr>
            <a:lvl3pPr marL="622100" indent="0">
              <a:buNone/>
              <a:defRPr sz="1200" b="1"/>
            </a:lvl3pPr>
            <a:lvl4pPr marL="933149" indent="0">
              <a:buNone/>
              <a:defRPr sz="1100" b="1"/>
            </a:lvl4pPr>
            <a:lvl5pPr marL="1244198" indent="0">
              <a:buNone/>
              <a:defRPr sz="1100" b="1"/>
            </a:lvl5pPr>
            <a:lvl6pPr marL="1555248" indent="0">
              <a:buNone/>
              <a:defRPr sz="1100" b="1"/>
            </a:lvl6pPr>
            <a:lvl7pPr marL="1866298" indent="0">
              <a:buNone/>
              <a:defRPr sz="1100" b="1"/>
            </a:lvl7pPr>
            <a:lvl8pPr marL="2177347" indent="0">
              <a:buNone/>
              <a:defRPr sz="1100" b="1"/>
            </a:lvl8pPr>
            <a:lvl9pPr marL="2488397" indent="0">
              <a:buNone/>
              <a:defRPr sz="1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5" y="1370374"/>
            <a:ext cx="3181648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657958" y="967263"/>
            <a:ext cx="3182897" cy="4031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1049" indent="0">
              <a:buNone/>
              <a:defRPr sz="1400" b="1"/>
            </a:lvl2pPr>
            <a:lvl3pPr marL="622100" indent="0">
              <a:buNone/>
              <a:defRPr sz="1200" b="1"/>
            </a:lvl3pPr>
            <a:lvl4pPr marL="933149" indent="0">
              <a:buNone/>
              <a:defRPr sz="1100" b="1"/>
            </a:lvl4pPr>
            <a:lvl5pPr marL="1244198" indent="0">
              <a:buNone/>
              <a:defRPr sz="1100" b="1"/>
            </a:lvl5pPr>
            <a:lvl6pPr marL="1555248" indent="0">
              <a:buNone/>
              <a:defRPr sz="1100" b="1"/>
            </a:lvl6pPr>
            <a:lvl7pPr marL="1866298" indent="0">
              <a:buNone/>
              <a:defRPr sz="1100" b="1"/>
            </a:lvl7pPr>
            <a:lvl8pPr marL="2177347" indent="0">
              <a:buNone/>
              <a:defRPr sz="1100" b="1"/>
            </a:lvl8pPr>
            <a:lvl9pPr marL="2488397" indent="0">
              <a:buNone/>
              <a:defRPr sz="1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657958" y="1370374"/>
            <a:ext cx="3182897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5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5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49" y="172049"/>
            <a:ext cx="2369046" cy="73219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354" y="172048"/>
            <a:ext cx="4025503" cy="36880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0049" y="904249"/>
            <a:ext cx="2369046" cy="2955804"/>
          </a:xfrm>
        </p:spPr>
        <p:txBody>
          <a:bodyPr/>
          <a:lstStyle>
            <a:lvl1pPr marL="0" indent="0">
              <a:buNone/>
              <a:defRPr sz="900"/>
            </a:lvl1pPr>
            <a:lvl2pPr marL="311049" indent="0">
              <a:buNone/>
              <a:defRPr sz="900"/>
            </a:lvl2pPr>
            <a:lvl3pPr marL="622100" indent="0">
              <a:buNone/>
              <a:defRPr sz="700"/>
            </a:lvl3pPr>
            <a:lvl4pPr marL="933149" indent="0">
              <a:buNone/>
              <a:defRPr sz="600"/>
            </a:lvl4pPr>
            <a:lvl5pPr marL="1244198" indent="0">
              <a:buNone/>
              <a:defRPr sz="600"/>
            </a:lvl5pPr>
            <a:lvl6pPr marL="1555248" indent="0">
              <a:buNone/>
              <a:defRPr sz="600"/>
            </a:lvl6pPr>
            <a:lvl7pPr marL="1866298" indent="0">
              <a:buNone/>
              <a:defRPr sz="600"/>
            </a:lvl7pPr>
            <a:lvl8pPr marL="2177347" indent="0">
              <a:buNone/>
              <a:defRPr sz="600"/>
            </a:lvl8pPr>
            <a:lvl9pPr marL="2488397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1428" y="3024826"/>
            <a:ext cx="4320540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11428" y="386107"/>
            <a:ext cx="4320540" cy="2592705"/>
          </a:xfrm>
        </p:spPr>
        <p:txBody>
          <a:bodyPr/>
          <a:lstStyle>
            <a:lvl1pPr marL="0" indent="0">
              <a:buNone/>
              <a:defRPr sz="2200"/>
            </a:lvl1pPr>
            <a:lvl2pPr marL="311049" indent="0">
              <a:buNone/>
              <a:defRPr sz="1900"/>
            </a:lvl2pPr>
            <a:lvl3pPr marL="622100" indent="0">
              <a:buNone/>
              <a:defRPr sz="1600"/>
            </a:lvl3pPr>
            <a:lvl4pPr marL="933149" indent="0">
              <a:buNone/>
              <a:defRPr sz="1400"/>
            </a:lvl4pPr>
            <a:lvl5pPr marL="1244198" indent="0">
              <a:buNone/>
              <a:defRPr sz="1400"/>
            </a:lvl5pPr>
            <a:lvl6pPr marL="1555248" indent="0">
              <a:buNone/>
              <a:defRPr sz="1400"/>
            </a:lvl6pPr>
            <a:lvl7pPr marL="1866298" indent="0">
              <a:buNone/>
              <a:defRPr sz="1400"/>
            </a:lvl7pPr>
            <a:lvl8pPr marL="2177347" indent="0">
              <a:buNone/>
              <a:defRPr sz="1400"/>
            </a:lvl8pPr>
            <a:lvl9pPr marL="2488397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11428" y="3381923"/>
            <a:ext cx="4320540" cy="507137"/>
          </a:xfrm>
        </p:spPr>
        <p:txBody>
          <a:bodyPr/>
          <a:lstStyle>
            <a:lvl1pPr marL="0" indent="0">
              <a:buNone/>
              <a:defRPr sz="900"/>
            </a:lvl1pPr>
            <a:lvl2pPr marL="311049" indent="0">
              <a:buNone/>
              <a:defRPr sz="900"/>
            </a:lvl2pPr>
            <a:lvl3pPr marL="622100" indent="0">
              <a:buNone/>
              <a:defRPr sz="700"/>
            </a:lvl3pPr>
            <a:lvl4pPr marL="933149" indent="0">
              <a:buNone/>
              <a:defRPr sz="600"/>
            </a:lvl4pPr>
            <a:lvl5pPr marL="1244198" indent="0">
              <a:buNone/>
              <a:defRPr sz="600"/>
            </a:lvl5pPr>
            <a:lvl6pPr marL="1555248" indent="0">
              <a:buNone/>
              <a:defRPr sz="600"/>
            </a:lvl6pPr>
            <a:lvl7pPr marL="1866298" indent="0">
              <a:buNone/>
              <a:defRPr sz="600"/>
            </a:lvl7pPr>
            <a:lvl8pPr marL="2177347" indent="0">
              <a:buNone/>
              <a:defRPr sz="600"/>
            </a:lvl8pPr>
            <a:lvl9pPr marL="2488397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48" y="173047"/>
            <a:ext cx="6480811" cy="720196"/>
          </a:xfrm>
          <a:prstGeom prst="rect">
            <a:avLst/>
          </a:prstGeom>
        </p:spPr>
        <p:txBody>
          <a:bodyPr vert="horz" lIns="62210" tIns="31105" rIns="62210" bIns="3110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8" y="1008276"/>
            <a:ext cx="6480811" cy="2851777"/>
          </a:xfrm>
          <a:prstGeom prst="rect">
            <a:avLst/>
          </a:prstGeom>
        </p:spPr>
        <p:txBody>
          <a:bodyPr vert="horz" lIns="62210" tIns="31105" rIns="62210" bIns="3110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48" y="4005092"/>
            <a:ext cx="1680211" cy="230064"/>
          </a:xfrm>
          <a:prstGeom prst="rect">
            <a:avLst/>
          </a:prstGeom>
        </p:spPr>
        <p:txBody>
          <a:bodyPr vert="horz" lIns="62210" tIns="31105" rIns="62210" bIns="311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A75D-51C3-40A0-A7DB-5FAC93246086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0308" y="4005092"/>
            <a:ext cx="2280285" cy="230064"/>
          </a:xfrm>
          <a:prstGeom prst="rect">
            <a:avLst/>
          </a:prstGeom>
        </p:spPr>
        <p:txBody>
          <a:bodyPr vert="horz" lIns="62210" tIns="31105" rIns="62210" bIns="311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0648" y="4005092"/>
            <a:ext cx="1680211" cy="230064"/>
          </a:xfrm>
          <a:prstGeom prst="rect">
            <a:avLst/>
          </a:prstGeom>
        </p:spPr>
        <p:txBody>
          <a:bodyPr vert="horz" lIns="62210" tIns="31105" rIns="62210" bIns="311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9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21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287" indent="-233287" algn="l" defTabSz="622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5455" indent="-194406" algn="l" defTabSz="622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7624" indent="-155525" algn="l" defTabSz="622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673" indent="-155525" algn="l" defTabSz="622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9723" indent="-155525" algn="l" defTabSz="6221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773" indent="-155525" algn="l" defTabSz="622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822" indent="-155525" algn="l" defTabSz="622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2872" indent="-155525" algn="l" defTabSz="622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43922" indent="-155525" algn="l" defTabSz="622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049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2100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3149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4198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5248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6298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7347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8397" algn="l" defTabSz="6221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/>
        </p:nvSpPr>
        <p:spPr>
          <a:xfrm>
            <a:off x="5881761" y="436248"/>
            <a:ext cx="1290286" cy="78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(worker.py)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648060" y="238318"/>
            <a:ext cx="1901012" cy="78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(ASP.net Core)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857" y="238318"/>
            <a:ext cx="1417431" cy="78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Web Frontend</a:t>
            </a:r>
          </a:p>
        </p:txBody>
      </p:sp>
      <p:sp>
        <p:nvSpPr>
          <p:cNvPr id="64" name="Gefaltete Ecke 63"/>
          <p:cNvSpPr/>
          <p:nvPr/>
        </p:nvSpPr>
        <p:spPr>
          <a:xfrm>
            <a:off x="3368137" y="1590589"/>
            <a:ext cx="1036915" cy="55560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simulation.py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parameters.py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5" name="Gefaltete Ecke 64"/>
          <p:cNvSpPr/>
          <p:nvPr/>
        </p:nvSpPr>
        <p:spPr>
          <a:xfrm>
            <a:off x="3358133" y="2258001"/>
            <a:ext cx="1036915" cy="55560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Framework files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254815" y="1528855"/>
            <a:ext cx="1267340" cy="135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endParaRPr lang="en-GB"/>
          </a:p>
        </p:txBody>
      </p:sp>
      <p:sp>
        <p:nvSpPr>
          <p:cNvPr id="67" name="Rechteck 66"/>
          <p:cNvSpPr/>
          <p:nvPr/>
        </p:nvSpPr>
        <p:spPr>
          <a:xfrm>
            <a:off x="5265750" y="2022727"/>
            <a:ext cx="1901012" cy="78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Worker Host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(e.g., AWS, </a:t>
            </a:r>
            <a:r>
              <a:rPr lang="en-GB" dirty="0" err="1" smtClean="0">
                <a:solidFill>
                  <a:schemeClr val="tx1"/>
                </a:solidFill>
              </a:rPr>
              <a:t>Proxmox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752582" y="602844"/>
            <a:ext cx="82079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4810188" y="286207"/>
            <a:ext cx="645321" cy="255984"/>
          </a:xfrm>
          <a:prstGeom prst="rect">
            <a:avLst/>
          </a:prstGeom>
        </p:spPr>
        <p:txBody>
          <a:bodyPr wrap="none" lIns="70903" tIns="35451" rIns="70903" bIns="35451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Pull Job</a:t>
            </a:r>
            <a:endParaRPr lang="en-GB" dirty="0"/>
          </a:p>
        </p:txBody>
      </p:sp>
      <p:sp>
        <p:nvSpPr>
          <p:cNvPr id="70" name="Rechteck 69"/>
          <p:cNvSpPr/>
          <p:nvPr/>
        </p:nvSpPr>
        <p:spPr>
          <a:xfrm>
            <a:off x="2649947" y="3319143"/>
            <a:ext cx="1901012" cy="78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Jupyter</a:t>
            </a:r>
            <a:r>
              <a:rPr lang="en-GB" dirty="0" smtClean="0">
                <a:solidFill>
                  <a:schemeClr val="tx1"/>
                </a:solidFill>
              </a:rPr>
              <a:t> Notebook)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563535" y="108970"/>
            <a:ext cx="2073831" cy="407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endParaRPr lang="en-GB"/>
          </a:p>
        </p:txBody>
      </p:sp>
      <p:cxnSp>
        <p:nvCxnSpPr>
          <p:cNvPr id="72" name="Gerade Verbindung mit Pfeil 71"/>
          <p:cNvCxnSpPr/>
          <p:nvPr/>
        </p:nvCxnSpPr>
        <p:spPr>
          <a:xfrm flipH="1">
            <a:off x="4752582" y="1096715"/>
            <a:ext cx="82079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4810188" y="780079"/>
            <a:ext cx="865055" cy="256260"/>
          </a:xfrm>
          <a:prstGeom prst="rect">
            <a:avLst/>
          </a:prstGeom>
        </p:spPr>
        <p:txBody>
          <a:bodyPr wrap="none" lIns="70903" tIns="35451" rIns="70903" bIns="35451">
            <a:spAutoFit/>
          </a:bodyPr>
          <a:lstStyle/>
          <a:p>
            <a:r>
              <a:rPr lang="en-GB" dirty="0" smtClean="0"/>
              <a:t>Push</a:t>
            </a:r>
            <a:r>
              <a:rPr lang="en-GB" dirty="0" smtClean="0">
                <a:solidFill>
                  <a:schemeClr val="tx1"/>
                </a:solidFill>
              </a:rPr>
              <a:t> Result</a:t>
            </a:r>
            <a:endParaRPr lang="en-GB" dirty="0"/>
          </a:p>
        </p:txBody>
      </p:sp>
      <p:cxnSp>
        <p:nvCxnSpPr>
          <p:cNvPr id="74" name="Gerade Verbindung mit Pfeil 73"/>
          <p:cNvCxnSpPr/>
          <p:nvPr/>
        </p:nvCxnSpPr>
        <p:spPr>
          <a:xfrm flipV="1">
            <a:off x="6120830" y="1343654"/>
            <a:ext cx="0" cy="5748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6135135" y="1520889"/>
            <a:ext cx="936228" cy="256260"/>
          </a:xfrm>
          <a:prstGeom prst="rect">
            <a:avLst/>
          </a:prstGeom>
        </p:spPr>
        <p:txBody>
          <a:bodyPr wrap="none" lIns="70903" tIns="35451" rIns="70903" bIns="35451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Start Worker</a:t>
            </a:r>
            <a:endParaRPr lang="en-GB" dirty="0"/>
          </a:p>
        </p:txBody>
      </p:sp>
      <p:sp>
        <p:nvSpPr>
          <p:cNvPr id="76" name="Rechteck 75"/>
          <p:cNvSpPr/>
          <p:nvPr/>
        </p:nvSpPr>
        <p:spPr>
          <a:xfrm rot="16200000">
            <a:off x="2431723" y="2063915"/>
            <a:ext cx="13581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900" dirty="0">
                <a:solidFill>
                  <a:schemeClr val="tx1"/>
                </a:solidFill>
              </a:rPr>
              <a:t>simulation.zip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2966782" y="2948739"/>
            <a:ext cx="1555373" cy="308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 Dataset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1526620" y="655322"/>
            <a:ext cx="7059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446285" y="61630"/>
            <a:ext cx="808629" cy="440926"/>
          </a:xfrm>
          <a:prstGeom prst="rect">
            <a:avLst/>
          </a:prstGeom>
        </p:spPr>
        <p:txBody>
          <a:bodyPr wrap="none" lIns="70903" tIns="35451" rIns="70903" bIns="35451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Create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Simulation</a:t>
            </a:r>
            <a:endParaRPr lang="en-GB" dirty="0"/>
          </a:p>
        </p:txBody>
      </p:sp>
      <p:sp>
        <p:nvSpPr>
          <p:cNvPr id="80" name="Rechteck 79"/>
          <p:cNvSpPr/>
          <p:nvPr/>
        </p:nvSpPr>
        <p:spPr>
          <a:xfrm rot="16200000">
            <a:off x="2047401" y="496059"/>
            <a:ext cx="91328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Web API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8856" y="1152910"/>
            <a:ext cx="1417431" cy="78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Java </a:t>
            </a:r>
            <a:r>
              <a:rPr lang="en-GB" dirty="0" smtClean="0">
                <a:solidFill>
                  <a:schemeClr val="tx1"/>
                </a:solidFill>
              </a:rPr>
              <a:t>API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82" name="Gerade Verbindung mit Pfeil 81"/>
          <p:cNvCxnSpPr/>
          <p:nvPr/>
        </p:nvCxnSpPr>
        <p:spPr>
          <a:xfrm flipV="1">
            <a:off x="1526620" y="828217"/>
            <a:ext cx="705980" cy="7166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 rot="16200000">
            <a:off x="1787335" y="2077964"/>
            <a:ext cx="207086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Flussdiagramm: Magnetplattenspeicher 83"/>
          <p:cNvSpPr/>
          <p:nvPr/>
        </p:nvSpPr>
        <p:spPr>
          <a:xfrm>
            <a:off x="3254812" y="957566"/>
            <a:ext cx="731520" cy="52523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03" tIns="35451" rIns="70903" bIns="35451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SQLite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Frömmgen</dc:creator>
  <cp:lastModifiedBy>Alexander Frömmgen</cp:lastModifiedBy>
  <cp:revision>66</cp:revision>
  <dcterms:created xsi:type="dcterms:W3CDTF">2017-06-06T12:31:29Z</dcterms:created>
  <dcterms:modified xsi:type="dcterms:W3CDTF">2017-06-08T13:41:03Z</dcterms:modified>
</cp:coreProperties>
</file>