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7200900" cy="2879725"/>
  <p:notesSz cx="6858000" cy="9144000"/>
  <p:defaultTextStyle>
    <a:defPPr>
      <a:defRPr lang="de-DE"/>
    </a:defPPr>
    <a:lvl1pPr marL="0" algn="l" defTabSz="5053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2682" algn="l" defTabSz="5053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05366" algn="l" defTabSz="5053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58048" algn="l" defTabSz="5053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10731" algn="l" defTabSz="5053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63413" algn="l" defTabSz="5053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16096" algn="l" defTabSz="5053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68779" algn="l" defTabSz="5053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21461" algn="l" defTabSz="50536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470" y="-970"/>
      </p:cViewPr>
      <p:guideLst>
        <p:guide orient="horz" pos="907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2FFDB-D068-4351-8207-418444322320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685800"/>
            <a:ext cx="857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0E799-95D0-45D3-88CE-6B61BCA68B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345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53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252682" algn="l" defTabSz="5053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505366" algn="l" defTabSz="5053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758048" algn="l" defTabSz="5053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1010731" algn="l" defTabSz="5053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1263413" algn="l" defTabSz="5053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516096" algn="l" defTabSz="5053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768779" algn="l" defTabSz="5053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021461" algn="l" defTabSz="50536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0068" y="894581"/>
            <a:ext cx="6120765" cy="61727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80137" y="1631845"/>
            <a:ext cx="5040631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26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05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58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1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63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16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68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21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A75D-51C3-40A0-A7DB-5FAC9324608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3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A75D-51C3-40A0-A7DB-5FAC9324608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07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220653" y="115324"/>
            <a:ext cx="1620203" cy="24570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60046" y="115324"/>
            <a:ext cx="4740593" cy="245709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A75D-51C3-40A0-A7DB-5FAC9324608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59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A75D-51C3-40A0-A7DB-5FAC9324608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61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8822" y="1850491"/>
            <a:ext cx="6120765" cy="571945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8822" y="1220550"/>
            <a:ext cx="6120765" cy="629940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268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0536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580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1073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6341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1609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6877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2146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A75D-51C3-40A0-A7DB-5FAC9324608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25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45" y="671937"/>
            <a:ext cx="3180398" cy="190048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660458" y="671937"/>
            <a:ext cx="3180398" cy="190048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A75D-51C3-40A0-A7DB-5FAC9324608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94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45" y="644606"/>
            <a:ext cx="3181648" cy="268641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52682" indent="0">
              <a:buNone/>
              <a:defRPr sz="1100" b="1"/>
            </a:lvl2pPr>
            <a:lvl3pPr marL="505366" indent="0">
              <a:buNone/>
              <a:defRPr sz="1000" b="1"/>
            </a:lvl3pPr>
            <a:lvl4pPr marL="758048" indent="0">
              <a:buNone/>
              <a:defRPr sz="900" b="1"/>
            </a:lvl4pPr>
            <a:lvl5pPr marL="1010731" indent="0">
              <a:buNone/>
              <a:defRPr sz="900" b="1"/>
            </a:lvl5pPr>
            <a:lvl6pPr marL="1263413" indent="0">
              <a:buNone/>
              <a:defRPr sz="900" b="1"/>
            </a:lvl6pPr>
            <a:lvl7pPr marL="1516096" indent="0">
              <a:buNone/>
              <a:defRPr sz="900" b="1"/>
            </a:lvl7pPr>
            <a:lvl8pPr marL="1768779" indent="0">
              <a:buNone/>
              <a:defRPr sz="900" b="1"/>
            </a:lvl8pPr>
            <a:lvl9pPr marL="2021461" indent="0">
              <a:buNone/>
              <a:defRPr sz="9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60045" y="913247"/>
            <a:ext cx="3181648" cy="165917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657958" y="644606"/>
            <a:ext cx="3182897" cy="268641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52682" indent="0">
              <a:buNone/>
              <a:defRPr sz="1100" b="1"/>
            </a:lvl2pPr>
            <a:lvl3pPr marL="505366" indent="0">
              <a:buNone/>
              <a:defRPr sz="1000" b="1"/>
            </a:lvl3pPr>
            <a:lvl4pPr marL="758048" indent="0">
              <a:buNone/>
              <a:defRPr sz="900" b="1"/>
            </a:lvl4pPr>
            <a:lvl5pPr marL="1010731" indent="0">
              <a:buNone/>
              <a:defRPr sz="900" b="1"/>
            </a:lvl5pPr>
            <a:lvl6pPr marL="1263413" indent="0">
              <a:buNone/>
              <a:defRPr sz="900" b="1"/>
            </a:lvl6pPr>
            <a:lvl7pPr marL="1516096" indent="0">
              <a:buNone/>
              <a:defRPr sz="900" b="1"/>
            </a:lvl7pPr>
            <a:lvl8pPr marL="1768779" indent="0">
              <a:buNone/>
              <a:defRPr sz="900" b="1"/>
            </a:lvl8pPr>
            <a:lvl9pPr marL="2021461" indent="0">
              <a:buNone/>
              <a:defRPr sz="9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657958" y="913247"/>
            <a:ext cx="3182897" cy="165917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A75D-51C3-40A0-A7DB-5FAC9324608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55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A75D-51C3-40A0-A7DB-5FAC9324608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57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A75D-51C3-40A0-A7DB-5FAC9324608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25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48" y="114657"/>
            <a:ext cx="2369046" cy="487953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15354" y="114657"/>
            <a:ext cx="4025503" cy="24577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60048" y="602611"/>
            <a:ext cx="2369046" cy="1969812"/>
          </a:xfrm>
        </p:spPr>
        <p:txBody>
          <a:bodyPr/>
          <a:lstStyle>
            <a:lvl1pPr marL="0" indent="0">
              <a:buNone/>
              <a:defRPr sz="800"/>
            </a:lvl1pPr>
            <a:lvl2pPr marL="252682" indent="0">
              <a:buNone/>
              <a:defRPr sz="700"/>
            </a:lvl2pPr>
            <a:lvl3pPr marL="505366" indent="0">
              <a:buNone/>
              <a:defRPr sz="600"/>
            </a:lvl3pPr>
            <a:lvl4pPr marL="758048" indent="0">
              <a:buNone/>
              <a:defRPr sz="500"/>
            </a:lvl4pPr>
            <a:lvl5pPr marL="1010731" indent="0">
              <a:buNone/>
              <a:defRPr sz="500"/>
            </a:lvl5pPr>
            <a:lvl6pPr marL="1263413" indent="0">
              <a:buNone/>
              <a:defRPr sz="500"/>
            </a:lvl6pPr>
            <a:lvl7pPr marL="1516096" indent="0">
              <a:buNone/>
              <a:defRPr sz="500"/>
            </a:lvl7pPr>
            <a:lvl8pPr marL="1768779" indent="0">
              <a:buNone/>
              <a:defRPr sz="500"/>
            </a:lvl8pPr>
            <a:lvl9pPr marL="2021461" indent="0">
              <a:buNone/>
              <a:defRPr sz="5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A75D-51C3-40A0-A7DB-5FAC9324608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9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1428" y="2015809"/>
            <a:ext cx="4320540" cy="237977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11428" y="257310"/>
            <a:ext cx="4320540" cy="1727835"/>
          </a:xfrm>
        </p:spPr>
        <p:txBody>
          <a:bodyPr/>
          <a:lstStyle>
            <a:lvl1pPr marL="0" indent="0">
              <a:buNone/>
              <a:defRPr sz="1800"/>
            </a:lvl1pPr>
            <a:lvl2pPr marL="252682" indent="0">
              <a:buNone/>
              <a:defRPr sz="1600"/>
            </a:lvl2pPr>
            <a:lvl3pPr marL="505366" indent="0">
              <a:buNone/>
              <a:defRPr sz="1300"/>
            </a:lvl3pPr>
            <a:lvl4pPr marL="758048" indent="0">
              <a:buNone/>
              <a:defRPr sz="1100"/>
            </a:lvl4pPr>
            <a:lvl5pPr marL="1010731" indent="0">
              <a:buNone/>
              <a:defRPr sz="1100"/>
            </a:lvl5pPr>
            <a:lvl6pPr marL="1263413" indent="0">
              <a:buNone/>
              <a:defRPr sz="1100"/>
            </a:lvl6pPr>
            <a:lvl7pPr marL="1516096" indent="0">
              <a:buNone/>
              <a:defRPr sz="1100"/>
            </a:lvl7pPr>
            <a:lvl8pPr marL="1768779" indent="0">
              <a:buNone/>
              <a:defRPr sz="1100"/>
            </a:lvl8pPr>
            <a:lvl9pPr marL="2021461" indent="0">
              <a:buNone/>
              <a:defRPr sz="11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11428" y="2253787"/>
            <a:ext cx="4320540" cy="337967"/>
          </a:xfrm>
        </p:spPr>
        <p:txBody>
          <a:bodyPr/>
          <a:lstStyle>
            <a:lvl1pPr marL="0" indent="0">
              <a:buNone/>
              <a:defRPr sz="800"/>
            </a:lvl1pPr>
            <a:lvl2pPr marL="252682" indent="0">
              <a:buNone/>
              <a:defRPr sz="700"/>
            </a:lvl2pPr>
            <a:lvl3pPr marL="505366" indent="0">
              <a:buNone/>
              <a:defRPr sz="600"/>
            </a:lvl3pPr>
            <a:lvl4pPr marL="758048" indent="0">
              <a:buNone/>
              <a:defRPr sz="500"/>
            </a:lvl4pPr>
            <a:lvl5pPr marL="1010731" indent="0">
              <a:buNone/>
              <a:defRPr sz="500"/>
            </a:lvl5pPr>
            <a:lvl6pPr marL="1263413" indent="0">
              <a:buNone/>
              <a:defRPr sz="500"/>
            </a:lvl6pPr>
            <a:lvl7pPr marL="1516096" indent="0">
              <a:buNone/>
              <a:defRPr sz="500"/>
            </a:lvl7pPr>
            <a:lvl8pPr marL="1768779" indent="0">
              <a:buNone/>
              <a:defRPr sz="500"/>
            </a:lvl8pPr>
            <a:lvl9pPr marL="2021461" indent="0">
              <a:buNone/>
              <a:defRPr sz="5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EA75D-51C3-40A0-A7DB-5FAC9324608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30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47" y="115322"/>
            <a:ext cx="6480811" cy="479954"/>
          </a:xfrm>
          <a:prstGeom prst="rect">
            <a:avLst/>
          </a:prstGeom>
        </p:spPr>
        <p:txBody>
          <a:bodyPr vert="horz" lIns="50536" tIns="25268" rIns="50536" bIns="2526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47" y="671937"/>
            <a:ext cx="6480811" cy="1900486"/>
          </a:xfrm>
          <a:prstGeom prst="rect">
            <a:avLst/>
          </a:prstGeom>
        </p:spPr>
        <p:txBody>
          <a:bodyPr vert="horz" lIns="50536" tIns="25268" rIns="50536" bIns="25268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60047" y="2669080"/>
            <a:ext cx="1680211" cy="153320"/>
          </a:xfrm>
          <a:prstGeom prst="rect">
            <a:avLst/>
          </a:prstGeom>
        </p:spPr>
        <p:txBody>
          <a:bodyPr vert="horz" lIns="50536" tIns="25268" rIns="50536" bIns="25268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EA75D-51C3-40A0-A7DB-5FAC93246086}" type="datetimeFigureOut">
              <a:rPr lang="en-GB" smtClean="0"/>
              <a:t>08/06/2017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60308" y="2669080"/>
            <a:ext cx="2280285" cy="153320"/>
          </a:xfrm>
          <a:prstGeom prst="rect">
            <a:avLst/>
          </a:prstGeom>
        </p:spPr>
        <p:txBody>
          <a:bodyPr vert="horz" lIns="50536" tIns="25268" rIns="50536" bIns="25268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0647" y="2669080"/>
            <a:ext cx="1680211" cy="153320"/>
          </a:xfrm>
          <a:prstGeom prst="rect">
            <a:avLst/>
          </a:prstGeom>
        </p:spPr>
        <p:txBody>
          <a:bodyPr vert="horz" lIns="50536" tIns="25268" rIns="50536" bIns="25268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B058-B771-49A3-876F-0C25076217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9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05366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512" indent="-189512" algn="l" defTabSz="505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0609" indent="-157927" algn="l" defTabSz="505366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31707" indent="-126342" algn="l" defTabSz="505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84389" indent="-126342" algn="l" defTabSz="505366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37072" indent="-126342" algn="l" defTabSz="505366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89755" indent="-126342" algn="l" defTabSz="505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42437" indent="-126342" algn="l" defTabSz="505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95120" indent="-126342" algn="l" defTabSz="505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47803" indent="-126342" algn="l" defTabSz="50536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053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2682" algn="l" defTabSz="5053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05366" algn="l" defTabSz="5053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8048" algn="l" defTabSz="5053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0731" algn="l" defTabSz="5053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63413" algn="l" defTabSz="5053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16096" algn="l" defTabSz="5053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68779" algn="l" defTabSz="5053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21461" algn="l" defTabSz="50536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2048528" y="768377"/>
            <a:ext cx="1559423" cy="336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36" tIns="25268" rIns="50536" bIns="25268"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Simulation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048528" y="1107505"/>
            <a:ext cx="1559423" cy="1366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36" tIns="25268" rIns="50536" bIns="25268"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+ </a:t>
            </a:r>
            <a:r>
              <a:rPr lang="en-GB" sz="1200" dirty="0" err="1" smtClean="0">
                <a:solidFill>
                  <a:schemeClr val="tx1"/>
                </a:solidFill>
              </a:rPr>
              <a:t>SimulationId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smtClean="0">
                <a:solidFill>
                  <a:schemeClr val="tx1"/>
                </a:solidFill>
              </a:rPr>
              <a:t>+ </a:t>
            </a:r>
            <a:r>
              <a:rPr lang="en-GB" sz="1200" dirty="0" err="1" smtClean="0">
                <a:solidFill>
                  <a:schemeClr val="tx1"/>
                </a:solidFill>
              </a:rPr>
              <a:t>CreateDate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smtClean="0">
                <a:solidFill>
                  <a:schemeClr val="tx1"/>
                </a:solidFill>
              </a:rPr>
              <a:t>+ Name</a:t>
            </a:r>
          </a:p>
          <a:p>
            <a:r>
              <a:rPr lang="en-GB" sz="1200" dirty="0" smtClean="0">
                <a:solidFill>
                  <a:schemeClr val="tx1"/>
                </a:solidFill>
              </a:rPr>
              <a:t>+ Script</a:t>
            </a:r>
          </a:p>
          <a:p>
            <a:r>
              <a:rPr lang="en-GB" sz="1200" dirty="0" smtClean="0">
                <a:solidFill>
                  <a:schemeClr val="tx1"/>
                </a:solidFill>
              </a:rPr>
              <a:t>+ Install Script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498160" y="768377"/>
            <a:ext cx="1653934" cy="336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36" tIns="25268" rIns="50536" bIns="25268"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SimulationInstance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5498160" y="1107505"/>
            <a:ext cx="1653934" cy="1366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36" tIns="25268" rIns="50536" bIns="25268"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+ </a:t>
            </a:r>
            <a:r>
              <a:rPr lang="en-GB" sz="1200" dirty="0" err="1" smtClean="0">
                <a:solidFill>
                  <a:schemeClr val="tx1"/>
                </a:solidFill>
              </a:rPr>
              <a:t>SimulationInstanceId</a:t>
            </a:r>
            <a:endParaRPr lang="en-GB" sz="1200" dirty="0" smtClean="0">
              <a:solidFill>
                <a:schemeClr val="tx1"/>
              </a:solidFill>
            </a:endParaRPr>
          </a:p>
          <a:p>
            <a:r>
              <a:rPr lang="en-GB" sz="1200" dirty="0" smtClean="0">
                <a:solidFill>
                  <a:schemeClr val="tx1"/>
                </a:solidFill>
              </a:rPr>
              <a:t>+ Status</a:t>
            </a:r>
          </a:p>
          <a:p>
            <a:r>
              <a:rPr lang="en-GB" sz="1200" dirty="0" smtClean="0">
                <a:solidFill>
                  <a:schemeClr val="tx1"/>
                </a:solidFill>
              </a:rPr>
              <a:t>+ Log</a:t>
            </a:r>
          </a:p>
          <a:p>
            <a:r>
              <a:rPr lang="en-GB" sz="1200" dirty="0" smtClean="0">
                <a:solidFill>
                  <a:schemeClr val="tx1"/>
                </a:solidFill>
              </a:rPr>
              <a:t>+ Records</a:t>
            </a:r>
          </a:p>
          <a:p>
            <a:r>
              <a:rPr lang="en-GB" sz="1200" dirty="0" smtClean="0">
                <a:solidFill>
                  <a:schemeClr val="tx1"/>
                </a:solidFill>
              </a:rPr>
              <a:t>+ </a:t>
            </a:r>
            <a:r>
              <a:rPr lang="en-GB" sz="1200" dirty="0" err="1" smtClean="0">
                <a:solidFill>
                  <a:schemeClr val="tx1"/>
                </a:solidFill>
              </a:rPr>
              <a:t>ParameterAssignments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23" name="Gerade Verbindung 22"/>
          <p:cNvCxnSpPr>
            <a:stCxn id="18" idx="3"/>
            <a:endCxn id="22" idx="1"/>
          </p:cNvCxnSpPr>
          <p:nvPr/>
        </p:nvCxnSpPr>
        <p:spPr>
          <a:xfrm>
            <a:off x="3607953" y="1790652"/>
            <a:ext cx="189021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607953" y="1205802"/>
            <a:ext cx="1890210" cy="420361"/>
          </a:xfrm>
          <a:prstGeom prst="rect">
            <a:avLst/>
          </a:prstGeom>
          <a:noFill/>
        </p:spPr>
        <p:txBody>
          <a:bodyPr wrap="square" lIns="50536" tIns="25268" rIns="50536" bIns="25268" rtlCol="0">
            <a:spAutoFit/>
          </a:bodyPr>
          <a:lstStyle/>
          <a:p>
            <a:pPr algn="ctr"/>
            <a:r>
              <a:rPr lang="en-GB" sz="1200" dirty="0" smtClean="0"/>
              <a:t>Each Simulation consists of multiple </a:t>
            </a:r>
            <a:r>
              <a:rPr lang="en-GB" sz="1200" dirty="0" err="1" smtClean="0"/>
              <a:t>SimulationInstances</a:t>
            </a:r>
            <a:endParaRPr lang="en-GB" sz="1200" dirty="0"/>
          </a:p>
        </p:txBody>
      </p:sp>
      <p:sp>
        <p:nvSpPr>
          <p:cNvPr id="25" name="Rechteck 24"/>
          <p:cNvSpPr/>
          <p:nvPr/>
        </p:nvSpPr>
        <p:spPr>
          <a:xfrm>
            <a:off x="72058" y="768377"/>
            <a:ext cx="1559423" cy="336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36" tIns="25268" rIns="50536" bIns="25268"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SimulationTemplate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29" name="Gerade Verbindung 28"/>
          <p:cNvCxnSpPr>
            <a:endCxn id="18" idx="1"/>
          </p:cNvCxnSpPr>
          <p:nvPr/>
        </p:nvCxnSpPr>
        <p:spPr>
          <a:xfrm>
            <a:off x="1480716" y="1790652"/>
            <a:ext cx="5678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1031416" y="258190"/>
            <a:ext cx="1481414" cy="389584"/>
          </a:xfrm>
          <a:prstGeom prst="rect">
            <a:avLst/>
          </a:prstGeom>
          <a:noFill/>
        </p:spPr>
        <p:txBody>
          <a:bodyPr wrap="square" lIns="50536" tIns="25268" rIns="50536" bIns="25268" rtlCol="0">
            <a:spAutoFit/>
          </a:bodyPr>
          <a:lstStyle/>
          <a:p>
            <a:pPr algn="ctr"/>
            <a:r>
              <a:rPr lang="en-GB" sz="1100" dirty="0" smtClean="0"/>
              <a:t>Create Simulation from </a:t>
            </a:r>
            <a:r>
              <a:rPr lang="en-GB" sz="1100" dirty="0" err="1" smtClean="0"/>
              <a:t>SimulationTemplate</a:t>
            </a:r>
            <a:endParaRPr lang="en-GB" sz="1100" dirty="0"/>
          </a:p>
        </p:txBody>
      </p:sp>
      <p:sp>
        <p:nvSpPr>
          <p:cNvPr id="33" name="Flussdiagramm: Verzweigung 32"/>
          <p:cNvSpPr/>
          <p:nvPr/>
        </p:nvSpPr>
        <p:spPr>
          <a:xfrm>
            <a:off x="3628072" y="1690513"/>
            <a:ext cx="159018" cy="203875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598" tIns="28799" rIns="57598" bIns="28799" rtlCol="0" anchor="ctr"/>
          <a:lstStyle/>
          <a:p>
            <a:pPr algn="ctr"/>
            <a:endParaRPr lang="en-GB" sz="1200"/>
          </a:p>
        </p:txBody>
      </p:sp>
      <p:sp>
        <p:nvSpPr>
          <p:cNvPr id="34" name="Gleichschenkliges Dreieck 33"/>
          <p:cNvSpPr/>
          <p:nvPr/>
        </p:nvSpPr>
        <p:spPr>
          <a:xfrm rot="5400000">
            <a:off x="2365259" y="359324"/>
            <a:ext cx="410344" cy="13832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598" tIns="28799" rIns="57598" bIns="28799" rtlCol="0" anchor="ctr"/>
          <a:lstStyle/>
          <a:p>
            <a:pPr algn="ctr"/>
            <a:endParaRPr lang="en-GB" sz="1100"/>
          </a:p>
        </p:txBody>
      </p:sp>
      <p:sp>
        <p:nvSpPr>
          <p:cNvPr id="28" name="Rechteck 27"/>
          <p:cNvSpPr/>
          <p:nvPr/>
        </p:nvSpPr>
        <p:spPr>
          <a:xfrm>
            <a:off x="72058" y="1104398"/>
            <a:ext cx="1559423" cy="965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536" tIns="25268" rIns="50536" bIns="25268"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+ Name</a:t>
            </a:r>
          </a:p>
          <a:p>
            <a:r>
              <a:rPr lang="en-GB" sz="1200" dirty="0" smtClean="0">
                <a:solidFill>
                  <a:schemeClr val="tx1"/>
                </a:solidFill>
              </a:rPr>
              <a:t>+ </a:t>
            </a:r>
            <a:r>
              <a:rPr lang="en-GB" sz="1200" dirty="0" err="1" smtClean="0">
                <a:solidFill>
                  <a:schemeClr val="tx1"/>
                </a:solidFill>
              </a:rPr>
              <a:t>Configs</a:t>
            </a:r>
            <a:endParaRPr lang="en-GB" sz="1200" dirty="0">
              <a:solidFill>
                <a:schemeClr val="tx1"/>
              </a:solidFill>
            </a:endParaRPr>
          </a:p>
          <a:p>
            <a:r>
              <a:rPr lang="en-GB" sz="1200" dirty="0" smtClean="0">
                <a:solidFill>
                  <a:schemeClr val="tx1"/>
                </a:solidFill>
              </a:rPr>
              <a:t>+ Script</a:t>
            </a:r>
          </a:p>
        </p:txBody>
      </p:sp>
    </p:spTree>
    <p:extLst>
      <p:ext uri="{BB962C8B-B14F-4D97-AF65-F5344CB8AC3E}">
        <p14:creationId xmlns:p14="http://schemas.microsoft.com/office/powerpoint/2010/main" val="26074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Benutzerdefiniert</PresentationFormat>
  <Paragraphs>18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Frömmgen</dc:creator>
  <cp:lastModifiedBy>Alexander Frömmgen</cp:lastModifiedBy>
  <cp:revision>67</cp:revision>
  <dcterms:created xsi:type="dcterms:W3CDTF">2017-06-06T12:31:29Z</dcterms:created>
  <dcterms:modified xsi:type="dcterms:W3CDTF">2017-06-08T13:43:46Z</dcterms:modified>
</cp:coreProperties>
</file>