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737662" name="Text">
    </p:cNvPr>
          <p:cNvSpPr>
            <a:spLocks noGrp="1"/>
          </p:cNvSpPr>
          <p:nvPr/>
        </p:nvSpPr>
        <p:spPr>
          <a:xfrm rot="0">
            <a:off x="254000" y="254000"/>
            <a:ext cx="70485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                <a:latin typeface="DejaVu Sans"/>
                <a:ea typeface="DejaVu Sans"/>
                <a:cs typeface="DejaVu Sans"/>
              </a:rPr>
              <a:t>Relatório de Pessoas</a:t>
            </a:r>
          </a:p>
        </p:txBody>
      </p:sp>
      <p:sp>
        <p:nvSpPr>
          <p:cNvPr id="322561962" name="Text">
    </p:cNvPr>
          <p:cNvSpPr>
            <a:spLocks noGrp="1"/>
          </p:cNvSpPr>
          <p:nvPr/>
        </p:nvSpPr>
        <p:spPr>
          <a:xfrm rot="0">
            <a:off x="254000" y="800100"/>
            <a:ext cx="3048000" cy="4699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NOME COMPLETO</a:t>
            </a:r>
          </a:p>
        </p:txBody>
      </p:sp>
      <p:sp>
        <p:nvSpPr>
          <p:cNvPr id="818493590" name="Text">
    </p:cNvPr>
          <p:cNvSpPr>
            <a:spLocks noGrp="1"/>
          </p:cNvSpPr>
          <p:nvPr/>
        </p:nvSpPr>
        <p:spPr>
          <a:xfrm rot="0">
            <a:off x="3302000" y="800100"/>
            <a:ext cx="1270000" cy="4699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CPF</a:t>
            </a:r>
          </a:p>
        </p:txBody>
      </p:sp>
      <p:sp>
        <p:nvSpPr>
          <p:cNvPr id="1644236636" name="Text">
    </p:cNvPr>
          <p:cNvSpPr>
            <a:spLocks noGrp="1"/>
          </p:cNvSpPr>
          <p:nvPr/>
        </p:nvSpPr>
        <p:spPr>
          <a:xfrm rot="0">
            <a:off x="4572000" y="800100"/>
            <a:ext cx="1270000" cy="4699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CRIADO EM</a:t>
            </a:r>
          </a:p>
        </p:txBody>
      </p:sp>
      <p:sp>
        <p:nvSpPr>
          <p:cNvPr id="838812606" name="Text">
    </p:cNvPr>
          <p:cNvSpPr>
            <a:spLocks noGrp="1"/>
          </p:cNvSpPr>
          <p:nvPr/>
        </p:nvSpPr>
        <p:spPr>
          <a:xfrm rot="0">
            <a:off x="5842000" y="800100"/>
            <a:ext cx="1270000" cy="4699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ATUALIZADO EM</a:t>
            </a:r>
          </a:p>
        </p:txBody>
      </p:sp>
      <p:sp>
        <p:nvSpPr>
          <p:cNvPr id="1741786839" name="Text">
    </p:cNvPr>
          <p:cNvSpPr>
            <a:spLocks noGrp="1"/>
          </p:cNvSpPr>
          <p:nvPr/>
        </p:nvSpPr>
        <p:spPr>
          <a:xfrm rot="0">
            <a:off x="4572000" y="1270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7/22/16 11:37 AM</a:t>
            </a:r>
          </a:p>
        </p:txBody>
      </p:sp>
      <p:sp>
        <p:nvSpPr>
          <p:cNvPr id="1227264471" name="Text">
    </p:cNvPr>
          <p:cNvSpPr>
            <a:spLocks noGrp="1"/>
          </p:cNvSpPr>
          <p:nvPr/>
        </p:nvSpPr>
        <p:spPr>
          <a:xfrm rot="0">
            <a:off x="5842000" y="1270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8/9/16 4:07 PM</a:t>
            </a:r>
          </a:p>
        </p:txBody>
      </p:sp>
      <p:sp>
        <p:nvSpPr>
          <p:cNvPr id="1971519316" name="Text">
    </p:cNvPr>
          <p:cNvSpPr>
            <a:spLocks noGrp="1"/>
          </p:cNvSpPr>
          <p:nvPr/>
        </p:nvSpPr>
        <p:spPr>
          <a:xfrm rot="0">
            <a:off x="3302000" y="1270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05906098313</a:t>
            </a:r>
          </a:p>
        </p:txBody>
      </p:sp>
      <p:sp>
        <p:nvSpPr>
          <p:cNvPr id="409598930" name="Text">
    </p:cNvPr>
          <p:cNvSpPr>
            <a:spLocks noGrp="1"/>
          </p:cNvSpPr>
          <p:nvPr/>
        </p:nvSpPr>
        <p:spPr>
          <a:xfrm rot="0">
            <a:off x="254000" y="1270000"/>
            <a:ext cx="3048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TESTES</a:t>
            </a:r>
          </a:p>
        </p:txBody>
      </p:sp>
      <p:sp>
        <p:nvSpPr>
          <p:cNvPr id="557023099" name="Text">
    </p:cNvPr>
          <p:cNvSpPr>
            <a:spLocks noGrp="1"/>
          </p:cNvSpPr>
          <p:nvPr/>
        </p:nvSpPr>
        <p:spPr>
          <a:xfrm rot="0">
            <a:off x="4572000" y="16637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8/2/16 4:13 PM</a:t>
            </a:r>
          </a:p>
        </p:txBody>
      </p:sp>
      <p:sp>
        <p:nvSpPr>
          <p:cNvPr id="1625252058" name="Text">
    </p:cNvPr>
          <p:cNvSpPr>
            <a:spLocks noGrp="1"/>
          </p:cNvSpPr>
          <p:nvPr/>
        </p:nvSpPr>
        <p:spPr>
          <a:xfrm rot="0">
            <a:off x="5842000" y="16637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8/9/16 4:07 PM</a:t>
            </a:r>
          </a:p>
        </p:txBody>
      </p:sp>
      <p:sp>
        <p:nvSpPr>
          <p:cNvPr id="1256837057" name="Text">
    </p:cNvPr>
          <p:cNvSpPr>
            <a:spLocks noGrp="1"/>
          </p:cNvSpPr>
          <p:nvPr/>
        </p:nvSpPr>
        <p:spPr>
          <a:xfrm rot="0">
            <a:off x="3302000" y="16637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57632395393</a:t>
            </a:r>
          </a:p>
        </p:txBody>
      </p:sp>
      <p:sp>
        <p:nvSpPr>
          <p:cNvPr id="1663888181" name="Text">
    </p:cNvPr>
          <p:cNvSpPr>
            <a:spLocks noGrp="1"/>
          </p:cNvSpPr>
          <p:nvPr/>
        </p:nvSpPr>
        <p:spPr>
          <a:xfrm rot="0">
            <a:off x="254000" y="1663700"/>
            <a:ext cx="3048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TESTE NUMERO 2</a:t>
            </a:r>
          </a:p>
        </p:txBody>
      </p:sp>
      <p:sp>
        <p:nvSpPr>
          <p:cNvPr id="402695541" name="Text">
    </p:cNvPr>
          <p:cNvSpPr>
            <a:spLocks noGrp="1"/>
          </p:cNvSpPr>
          <p:nvPr/>
        </p:nvSpPr>
        <p:spPr>
          <a:xfrm rot="0">
            <a:off x="4572000" y="20574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8/9/16 4:07 PM</a:t>
            </a:r>
          </a:p>
        </p:txBody>
      </p:sp>
      <p:sp>
        <p:nvSpPr>
          <p:cNvPr id="319689067" name="Text">
    </p:cNvPr>
          <p:cNvSpPr>
            <a:spLocks noGrp="1"/>
          </p:cNvSpPr>
          <p:nvPr/>
        </p:nvSpPr>
        <p:spPr>
          <a:xfrm rot="0">
            <a:off x="5842000" y="20574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8/9/16 4:07 PM</a:t>
            </a:r>
          </a:p>
        </p:txBody>
      </p:sp>
      <p:sp>
        <p:nvSpPr>
          <p:cNvPr id="56861999" name="Text">
    </p:cNvPr>
          <p:cNvSpPr>
            <a:spLocks noGrp="1"/>
          </p:cNvSpPr>
          <p:nvPr/>
        </p:nvSpPr>
        <p:spPr>
          <a:xfrm rot="0">
            <a:off x="3302000" y="20574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09590625800</a:t>
            </a:r>
          </a:p>
        </p:txBody>
      </p:sp>
      <p:sp>
        <p:nvSpPr>
          <p:cNvPr id="172678484" name="Text">
    </p:cNvPr>
          <p:cNvSpPr>
            <a:spLocks noGrp="1"/>
          </p:cNvSpPr>
          <p:nvPr/>
        </p:nvSpPr>
        <p:spPr>
          <a:xfrm rot="0">
            <a:off x="254000" y="2057400"/>
            <a:ext cx="3048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dfsdfdsfds fds fds fdsffdfd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