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1" r:id="rId16"/>
  </p:sldIdLst>
  <p:sldSz cx="9906000" cy="6858000" type="A4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CD98-87E8-4500-A274-2FB34478FF8B}" type="datetimeFigureOut">
              <a:rPr lang="de-DE" smtClean="0"/>
              <a:t>06.06.2017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049D-15AC-4379-8323-A20E6924B3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9862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CD98-87E8-4500-A274-2FB34478FF8B}" type="datetimeFigureOut">
              <a:rPr lang="de-DE" smtClean="0"/>
              <a:t>06.06.2017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049D-15AC-4379-8323-A20E6924B3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095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CD98-87E8-4500-A274-2FB34478FF8B}" type="datetimeFigureOut">
              <a:rPr lang="de-DE" smtClean="0"/>
              <a:t>06.06.2017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049D-15AC-4379-8323-A20E6924B3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656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CD98-87E8-4500-A274-2FB34478FF8B}" type="datetimeFigureOut">
              <a:rPr lang="de-DE" smtClean="0"/>
              <a:t>06.06.2017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049D-15AC-4379-8323-A20E6924B3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090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CD98-87E8-4500-A274-2FB34478FF8B}" type="datetimeFigureOut">
              <a:rPr lang="de-DE" smtClean="0"/>
              <a:t>06.06.2017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049D-15AC-4379-8323-A20E6924B3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212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CD98-87E8-4500-A274-2FB34478FF8B}" type="datetimeFigureOut">
              <a:rPr lang="de-DE" smtClean="0"/>
              <a:t>06.06.2017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049D-15AC-4379-8323-A20E6924B3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4699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CD98-87E8-4500-A274-2FB34478FF8B}" type="datetimeFigureOut">
              <a:rPr lang="de-DE" smtClean="0"/>
              <a:t>06.06.2017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049D-15AC-4379-8323-A20E6924B3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1453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CD98-87E8-4500-A274-2FB34478FF8B}" type="datetimeFigureOut">
              <a:rPr lang="de-DE" smtClean="0"/>
              <a:t>06.06.2017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049D-15AC-4379-8323-A20E6924B3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254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CD98-87E8-4500-A274-2FB34478FF8B}" type="datetimeFigureOut">
              <a:rPr lang="de-DE" smtClean="0"/>
              <a:t>06.06.2017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049D-15AC-4379-8323-A20E6924B3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6502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CD98-87E8-4500-A274-2FB34478FF8B}" type="datetimeFigureOut">
              <a:rPr lang="de-DE" smtClean="0"/>
              <a:t>06.06.2017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049D-15AC-4379-8323-A20E6924B3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9861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CD98-87E8-4500-A274-2FB34478FF8B}" type="datetimeFigureOut">
              <a:rPr lang="de-DE" smtClean="0"/>
              <a:t>06.06.2017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049D-15AC-4379-8323-A20E6924B3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3006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ACD98-87E8-4500-A274-2FB34478FF8B}" type="datetimeFigureOut">
              <a:rPr lang="de-DE" smtClean="0"/>
              <a:t>06.06.2017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7049D-15AC-4379-8323-A20E6924B3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1932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microsoft.com/download/4/3/3/4330912d-79ae-4037-8a55-7a8fc6b5eb68/buildtools_full.exe" TargetMode="External"/><Relationship Id="rId2" Type="http://schemas.openxmlformats.org/officeDocument/2006/relationships/hyperlink" Target="https://www.microsoft.com/en-us/download/details.aspx?id=4815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isse-augsburg/ssharp.gi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5969876"/>
            <a:ext cx="9906000" cy="888124"/>
          </a:xfrm>
        </p:spPr>
        <p:txBody>
          <a:bodyPr/>
          <a:lstStyle/>
          <a:p>
            <a:r>
              <a:rPr lang="de-DE" dirty="0" smtClean="0"/>
              <a:t>Download Visual Studio 2017 Community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345" y="273269"/>
            <a:ext cx="6169010" cy="48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35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5969876"/>
            <a:ext cx="9906000" cy="888124"/>
          </a:xfrm>
        </p:spPr>
        <p:txBody>
          <a:bodyPr/>
          <a:lstStyle/>
          <a:p>
            <a:r>
              <a:rPr lang="de-DE" dirty="0" smtClean="0"/>
              <a:t>Select </a:t>
            </a:r>
            <a:r>
              <a:rPr lang="de-DE" dirty="0" err="1" smtClean="0"/>
              <a:t>Platform</a:t>
            </a:r>
            <a:r>
              <a:rPr lang="de-DE" dirty="0" smtClean="0"/>
              <a:t> </a:t>
            </a:r>
            <a:r>
              <a:rPr lang="de-DE" dirty="0" err="1" smtClean="0"/>
              <a:t>Toolset</a:t>
            </a:r>
            <a:r>
              <a:rPr lang="de-DE" dirty="0" smtClean="0"/>
              <a:t> „</a:t>
            </a:r>
            <a:r>
              <a:rPr lang="de-DE" dirty="0" err="1" smtClean="0"/>
              <a:t>No</a:t>
            </a:r>
            <a:r>
              <a:rPr lang="de-DE" dirty="0" smtClean="0"/>
              <a:t> Upgrade“</a:t>
            </a:r>
            <a:br>
              <a:rPr lang="de-DE" dirty="0" smtClean="0"/>
            </a:br>
            <a:r>
              <a:rPr lang="de-DE" dirty="0"/>
              <a:t>(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VS 2015)</a:t>
            </a:r>
          </a:p>
          <a:p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259" y="1861919"/>
            <a:ext cx="5239481" cy="3134162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4549140" y="3467100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x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18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5969876"/>
            <a:ext cx="9906000" cy="888124"/>
          </a:xfrm>
        </p:spPr>
        <p:txBody>
          <a:bodyPr/>
          <a:lstStyle/>
          <a:p>
            <a:r>
              <a:rPr lang="de-DE" dirty="0" smtClean="0"/>
              <a:t>Select „Release“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run</a:t>
            </a:r>
            <a:r>
              <a:rPr lang="de-DE" dirty="0" smtClean="0"/>
              <a:t> „</a:t>
            </a:r>
            <a:r>
              <a:rPr lang="de-DE" dirty="0" err="1" smtClean="0"/>
              <a:t>Build</a:t>
            </a:r>
            <a:r>
              <a:rPr lang="de-DE" dirty="0" smtClean="0"/>
              <a:t>-&gt;</a:t>
            </a:r>
            <a:r>
              <a:rPr lang="de-DE" dirty="0" err="1" smtClean="0"/>
              <a:t>Build</a:t>
            </a:r>
            <a:r>
              <a:rPr lang="de-DE" dirty="0" smtClean="0"/>
              <a:t> Solution“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create</a:t>
            </a:r>
            <a:r>
              <a:rPr lang="de-DE" dirty="0" smtClean="0"/>
              <a:t> an </a:t>
            </a:r>
            <a:r>
              <a:rPr lang="de-DE" dirty="0" err="1" smtClean="0"/>
              <a:t>optimized</a:t>
            </a:r>
            <a:r>
              <a:rPr lang="de-DE" dirty="0" smtClean="0"/>
              <a:t> </a:t>
            </a:r>
            <a:r>
              <a:rPr lang="de-DE" dirty="0" err="1" smtClean="0"/>
              <a:t>build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50979"/>
            <a:ext cx="8145012" cy="252447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694" y="1286651"/>
            <a:ext cx="6849431" cy="4324954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994660" y="261250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x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3223260" y="673479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x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781550" y="1471946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x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5715000" y="1651911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x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790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5969876"/>
            <a:ext cx="9906000" cy="888124"/>
          </a:xfrm>
        </p:spPr>
        <p:txBody>
          <a:bodyPr>
            <a:normAutofit fontScale="92500" lnSpcReduction="10000"/>
          </a:bodyPr>
          <a:lstStyle/>
          <a:p>
            <a:r>
              <a:rPr lang="de-DE" dirty="0" smtClean="0"/>
              <a:t>Select X64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processor</a:t>
            </a:r>
            <a:r>
              <a:rPr lang="de-DE" dirty="0" smtClean="0"/>
              <a:t> </a:t>
            </a:r>
            <a:r>
              <a:rPr lang="de-DE" dirty="0" err="1" smtClean="0"/>
              <a:t>architecture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endParaRPr lang="de-DE" dirty="0"/>
          </a:p>
          <a:p>
            <a:r>
              <a:rPr lang="de-DE" dirty="0" smtClean="0"/>
              <a:t>Open </a:t>
            </a:r>
            <a:r>
              <a:rPr lang="de-DE" dirty="0" err="1" smtClean="0"/>
              <a:t>the</a:t>
            </a:r>
            <a:r>
              <a:rPr lang="de-DE" dirty="0" smtClean="0"/>
              <a:t> Test Explorer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09433" y="92196"/>
            <a:ext cx="9821646" cy="281026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777" y="2764897"/>
            <a:ext cx="8583223" cy="3019846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834640" y="290846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x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3558540" y="1127997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x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6164580" y="1581973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x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7383780" y="1868186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x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534378" y="2930790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x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6164580" y="4022908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x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7726680" y="4023817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x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674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5969876"/>
            <a:ext cx="9906000" cy="888124"/>
          </a:xfrm>
        </p:spPr>
        <p:txBody>
          <a:bodyPr>
            <a:normAutofit fontScale="85000" lnSpcReduction="10000"/>
          </a:bodyPr>
          <a:lstStyle/>
          <a:p>
            <a:r>
              <a:rPr lang="de-DE" dirty="0" err="1" smtClean="0"/>
              <a:t>Sort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cases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project</a:t>
            </a:r>
            <a:endParaRPr lang="de-DE" dirty="0" smtClean="0"/>
          </a:p>
          <a:p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restart</a:t>
            </a:r>
            <a:r>
              <a:rPr lang="de-DE" dirty="0" smtClean="0"/>
              <a:t> Visual Studio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see</a:t>
            </a:r>
            <a:r>
              <a:rPr lang="de-DE" dirty="0" smtClean="0"/>
              <a:t> all </a:t>
            </a:r>
            <a:r>
              <a:rPr lang="de-DE" dirty="0" err="1" smtClean="0"/>
              <a:t>projects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explorer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660" y="0"/>
            <a:ext cx="3248313" cy="4730262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2251710" y="694706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x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960370" y="1700546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x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217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5969876"/>
            <a:ext cx="9906000" cy="888124"/>
          </a:xfrm>
        </p:spPr>
        <p:txBody>
          <a:bodyPr>
            <a:normAutofit fontScale="70000" lnSpcReduction="20000"/>
          </a:bodyPr>
          <a:lstStyle/>
          <a:p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click</a:t>
            </a:r>
            <a:r>
              <a:rPr lang="de-DE" dirty="0"/>
              <a:t> on „</a:t>
            </a:r>
            <a:r>
              <a:rPr lang="de-DE" dirty="0" err="1"/>
              <a:t>CalculateProbability</a:t>
            </a:r>
            <a:r>
              <a:rPr lang="de-DE" dirty="0"/>
              <a:t>…„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select</a:t>
            </a:r>
            <a:r>
              <a:rPr lang="de-DE" dirty="0"/>
              <a:t> „</a:t>
            </a:r>
            <a:r>
              <a:rPr lang="de-DE" dirty="0" err="1"/>
              <a:t>run</a:t>
            </a:r>
            <a:r>
              <a:rPr lang="de-DE" dirty="0"/>
              <a:t>…“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/>
              <a:t>conduct</a:t>
            </a:r>
            <a:r>
              <a:rPr lang="de-DE" dirty="0"/>
              <a:t> a quantitative </a:t>
            </a:r>
            <a:r>
              <a:rPr lang="de-DE" dirty="0" err="1"/>
              <a:t>analysis</a:t>
            </a:r>
            <a:endParaRPr lang="de-DE" dirty="0"/>
          </a:p>
          <a:p>
            <a:r>
              <a:rPr lang="de-DE" dirty="0" smtClean="0"/>
              <a:t>The </a:t>
            </a:r>
            <a:r>
              <a:rPr lang="de-DE" dirty="0" err="1" smtClean="0"/>
              <a:t>hazard</a:t>
            </a:r>
            <a:r>
              <a:rPr lang="de-DE" dirty="0" smtClean="0"/>
              <a:t> </a:t>
            </a:r>
            <a:r>
              <a:rPr lang="de-DE" dirty="0" err="1" smtClean="0"/>
              <a:t>probability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shown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main</a:t>
            </a:r>
            <a:r>
              <a:rPr lang="de-DE" dirty="0" smtClean="0"/>
              <a:t> </a:t>
            </a:r>
            <a:r>
              <a:rPr lang="de-DE" dirty="0" err="1" smtClean="0"/>
              <a:t>windows</a:t>
            </a:r>
            <a:r>
              <a:rPr lang="de-DE" dirty="0" smtClean="0"/>
              <a:t> after </a:t>
            </a:r>
            <a:r>
              <a:rPr lang="de-DE" dirty="0" err="1" smtClean="0"/>
              <a:t>clicking</a:t>
            </a:r>
            <a:r>
              <a:rPr lang="de-DE" dirty="0" smtClean="0"/>
              <a:t> „Output“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666" y="80010"/>
            <a:ext cx="4254450" cy="4983282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2053590" y="1049036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x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443990" y="4497086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x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98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5969876"/>
            <a:ext cx="9906000" cy="888124"/>
          </a:xfrm>
        </p:spPr>
        <p:txBody>
          <a:bodyPr>
            <a:normAutofit fontScale="77500" lnSpcReduction="20000"/>
          </a:bodyPr>
          <a:lstStyle/>
          <a:p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click</a:t>
            </a:r>
            <a:r>
              <a:rPr lang="de-DE" dirty="0"/>
              <a:t> on „</a:t>
            </a:r>
            <a:r>
              <a:rPr lang="de-DE" dirty="0" err="1"/>
              <a:t>CalculateProbability</a:t>
            </a:r>
            <a:r>
              <a:rPr lang="de-DE" dirty="0"/>
              <a:t>…„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select</a:t>
            </a:r>
            <a:r>
              <a:rPr lang="de-DE" dirty="0"/>
              <a:t> </a:t>
            </a:r>
            <a:r>
              <a:rPr lang="de-DE" dirty="0" smtClean="0"/>
              <a:t>„</a:t>
            </a:r>
            <a:r>
              <a:rPr lang="de-DE" dirty="0" err="1" smtClean="0"/>
              <a:t>run</a:t>
            </a:r>
            <a:r>
              <a:rPr lang="de-DE" dirty="0" smtClean="0"/>
              <a:t>…“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conduct</a:t>
            </a:r>
            <a:r>
              <a:rPr lang="de-DE" dirty="0" smtClean="0"/>
              <a:t> a DCCA </a:t>
            </a:r>
            <a:r>
              <a:rPr lang="de-DE" dirty="0" err="1" smtClean="0"/>
              <a:t>analysis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smtClean="0"/>
              <a:t>minimal </a:t>
            </a:r>
            <a:r>
              <a:rPr lang="de-DE" dirty="0" err="1" smtClean="0"/>
              <a:t>cut</a:t>
            </a:r>
            <a:r>
              <a:rPr lang="de-DE" dirty="0" smtClean="0"/>
              <a:t> </a:t>
            </a:r>
            <a:r>
              <a:rPr lang="de-DE" dirty="0" err="1" smtClean="0"/>
              <a:t>sets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shown</a:t>
            </a:r>
            <a:r>
              <a:rPr lang="de-DE" dirty="0" smtClean="0"/>
              <a:t> </a:t>
            </a:r>
            <a:r>
              <a:rPr lang="de-DE" dirty="0"/>
              <a:t>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windows</a:t>
            </a:r>
            <a:r>
              <a:rPr lang="de-DE" dirty="0"/>
              <a:t> after </a:t>
            </a:r>
            <a:r>
              <a:rPr lang="de-DE" dirty="0" err="1"/>
              <a:t>clicking</a:t>
            </a:r>
            <a:r>
              <a:rPr lang="de-DE" dirty="0"/>
              <a:t> „Output“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270" y="484698"/>
            <a:ext cx="4762009" cy="5039408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1758315" y="1649111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x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415415" y="5020961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x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381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5969876"/>
            <a:ext cx="9906000" cy="888124"/>
          </a:xfrm>
        </p:spPr>
        <p:txBody>
          <a:bodyPr/>
          <a:lstStyle/>
          <a:p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sure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highlighted</a:t>
            </a:r>
            <a:r>
              <a:rPr lang="de-DE" dirty="0" smtClean="0"/>
              <a:t> </a:t>
            </a:r>
            <a:r>
              <a:rPr lang="de-DE" dirty="0" err="1" smtClean="0"/>
              <a:t>components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selected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(</a:t>
            </a:r>
            <a:r>
              <a:rPr lang="de-DE" dirty="0" err="1" smtClean="0"/>
              <a:t>required</a:t>
            </a:r>
            <a:r>
              <a:rPr lang="de-DE" dirty="0" smtClean="0"/>
              <a:t> </a:t>
            </a:r>
            <a:r>
              <a:rPr lang="de-DE" dirty="0" err="1" smtClean="0"/>
              <a:t>because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main</a:t>
            </a:r>
            <a:r>
              <a:rPr lang="de-DE" dirty="0" smtClean="0"/>
              <a:t> </a:t>
            </a:r>
            <a:r>
              <a:rPr lang="de-DE" dirty="0" err="1" smtClean="0"/>
              <a:t>development</a:t>
            </a:r>
            <a:r>
              <a:rPr lang="de-DE" dirty="0" smtClean="0"/>
              <a:t> </a:t>
            </a:r>
            <a:r>
              <a:rPr lang="de-DE" dirty="0" err="1" smtClean="0"/>
              <a:t>platform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VS 2015)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66667" cy="47200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981" y="0"/>
            <a:ext cx="2640748" cy="542076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7459" y="-126649"/>
            <a:ext cx="2774067" cy="5889558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29540" y="594360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x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459480" y="2175334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x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3459480" y="2265224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x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459480" y="2633464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x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459480" y="2835926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x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6377940" y="648986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x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459480" y="4641866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x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29540" y="1022964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x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959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5969876"/>
            <a:ext cx="9906000" cy="888124"/>
          </a:xfrm>
        </p:spPr>
        <p:txBody>
          <a:bodyPr/>
          <a:lstStyle/>
          <a:p>
            <a:r>
              <a:rPr lang="de-DE" dirty="0" smtClean="0"/>
              <a:t>Visual Studio 2017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getting</a:t>
            </a:r>
            <a:r>
              <a:rPr lang="de-DE" dirty="0" smtClean="0"/>
              <a:t> </a:t>
            </a:r>
            <a:r>
              <a:rPr lang="de-DE" dirty="0" err="1" smtClean="0"/>
              <a:t>installed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695" y="776813"/>
            <a:ext cx="7190609" cy="400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20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5969876"/>
            <a:ext cx="9906000" cy="888124"/>
          </a:xfrm>
        </p:spPr>
        <p:txBody>
          <a:bodyPr>
            <a:normAutofit fontScale="47500" lnSpcReduction="20000"/>
          </a:bodyPr>
          <a:lstStyle/>
          <a:p>
            <a:r>
              <a:rPr lang="de-DE" dirty="0" smtClean="0"/>
              <a:t>Download Microsoft </a:t>
            </a:r>
            <a:r>
              <a:rPr lang="de-DE" dirty="0" err="1" smtClean="0"/>
              <a:t>Build</a:t>
            </a:r>
            <a:r>
              <a:rPr lang="de-DE" dirty="0" smtClean="0"/>
              <a:t> Tools 2015 </a:t>
            </a:r>
            <a:r>
              <a:rPr lang="de-DE" dirty="0" err="1" smtClean="0"/>
              <a:t>from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>
                <a:hlinkClick r:id="rId2"/>
              </a:rPr>
              <a:t>https://www.microsoft.com/en-us/download/details.aspx?id=48159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/>
              <a:t>(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VS 2015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Alternatively</a:t>
            </a:r>
            <a:r>
              <a:rPr lang="de-DE" dirty="0" smtClean="0"/>
              <a:t>,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direct</a:t>
            </a:r>
            <a:r>
              <a:rPr lang="de-DE" dirty="0"/>
              <a:t> link </a:t>
            </a:r>
            <a:r>
              <a:rPr lang="de-DE" dirty="0">
                <a:hlinkClick r:id="rId3"/>
              </a:rPr>
              <a:t>http</a:t>
            </a:r>
            <a:r>
              <a:rPr lang="de-DE">
                <a:hlinkClick r:id="rId3"/>
              </a:rPr>
              <a:t>://</a:t>
            </a:r>
            <a:r>
              <a:rPr lang="de-DE" smtClean="0">
                <a:hlinkClick r:id="rId3"/>
              </a:rPr>
              <a:t>download.microsoft.com/download/4/3/3/4330912d-79ae-4037-8a55-7a8fc6b5eb68/buildtools_full.exe</a:t>
            </a:r>
            <a:endParaRPr lang="de-DE" dirty="0"/>
          </a:p>
          <a:p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905" y="2362333"/>
            <a:ext cx="8076190" cy="2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657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5969876"/>
            <a:ext cx="9906000" cy="888124"/>
          </a:xfrm>
        </p:spPr>
        <p:txBody>
          <a:bodyPr/>
          <a:lstStyle/>
          <a:p>
            <a:r>
              <a:rPr lang="de-DE" dirty="0" smtClean="0"/>
              <a:t>Start Visual Studio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132" y="240030"/>
            <a:ext cx="3746913" cy="43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894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5969876"/>
            <a:ext cx="9906000" cy="888124"/>
          </a:xfrm>
        </p:spPr>
        <p:txBody>
          <a:bodyPr/>
          <a:lstStyle/>
          <a:p>
            <a:r>
              <a:rPr lang="de-DE" dirty="0" smtClean="0"/>
              <a:t>Open Tools -&gt; </a:t>
            </a:r>
            <a:r>
              <a:rPr lang="de-DE" dirty="0" err="1" smtClean="0"/>
              <a:t>Extensions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Updates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36" y="254988"/>
            <a:ext cx="6754168" cy="4039164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3550920" y="428006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x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280660" y="671846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x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225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5969876"/>
            <a:ext cx="9906000" cy="888124"/>
          </a:xfrm>
        </p:spPr>
        <p:txBody>
          <a:bodyPr>
            <a:normAutofit fontScale="55000" lnSpcReduction="20000"/>
          </a:bodyPr>
          <a:lstStyle/>
          <a:p>
            <a:r>
              <a:rPr lang="de-DE" dirty="0" smtClean="0"/>
              <a:t>Select „Online“</a:t>
            </a:r>
          </a:p>
          <a:p>
            <a:r>
              <a:rPr lang="de-DE" dirty="0" err="1" smtClean="0"/>
              <a:t>search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„</a:t>
            </a:r>
            <a:r>
              <a:rPr lang="de-DE" dirty="0" err="1" smtClean="0"/>
              <a:t>nunit</a:t>
            </a:r>
            <a:r>
              <a:rPr lang="de-DE" dirty="0" smtClean="0"/>
              <a:t>“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right</a:t>
            </a:r>
            <a:endParaRPr lang="de-DE" dirty="0" smtClean="0"/>
          </a:p>
          <a:p>
            <a:r>
              <a:rPr lang="de-DE" dirty="0" smtClean="0"/>
              <a:t>Download </a:t>
            </a:r>
            <a:r>
              <a:rPr lang="de-DE" dirty="0" err="1" smtClean="0"/>
              <a:t>Nunit</a:t>
            </a:r>
            <a:r>
              <a:rPr lang="de-DE" dirty="0" smtClean="0"/>
              <a:t> 2 Test Adapter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525" y="411479"/>
            <a:ext cx="6085733" cy="4205847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6408420" y="511826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x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775960" y="1144286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x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111303" y="684324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x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687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5969876"/>
            <a:ext cx="9906000" cy="888124"/>
          </a:xfrm>
        </p:spPr>
        <p:txBody>
          <a:bodyPr>
            <a:normAutofit fontScale="70000" lnSpcReduction="20000"/>
          </a:bodyPr>
          <a:lstStyle/>
          <a:p>
            <a:r>
              <a:rPr lang="de-DE" dirty="0" smtClean="0"/>
              <a:t>Download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repositiory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/>
              <a:t/>
            </a:r>
            <a:br>
              <a:rPr lang="de-DE" dirty="0"/>
            </a:br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github.com/isse-augsburg/ssharp.git</a:t>
            </a:r>
            <a:endParaRPr lang="de-DE" dirty="0" smtClean="0"/>
          </a:p>
          <a:p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favorite</a:t>
            </a:r>
            <a:r>
              <a:rPr lang="de-DE" dirty="0" smtClean="0"/>
              <a:t>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tool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endParaRPr lang="de-DE" dirty="0" smtClean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337" y="1795234"/>
            <a:ext cx="6449325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223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5969876"/>
            <a:ext cx="9906000" cy="888124"/>
          </a:xfrm>
        </p:spPr>
        <p:txBody>
          <a:bodyPr/>
          <a:lstStyle/>
          <a:p>
            <a:r>
              <a:rPr lang="de-DE" dirty="0" smtClean="0"/>
              <a:t>Open </a:t>
            </a:r>
            <a:r>
              <a:rPr lang="de-DE" dirty="0" err="1" smtClean="0"/>
              <a:t>the</a:t>
            </a:r>
            <a:r>
              <a:rPr lang="de-DE" dirty="0" smtClean="0"/>
              <a:t> SafetySharp.sln </a:t>
            </a:r>
            <a:r>
              <a:rPr lang="de-DE" dirty="0" err="1" smtClean="0"/>
              <a:t>solution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04" y="415506"/>
            <a:ext cx="8380952" cy="3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07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210</Words>
  <Application>Microsoft Office PowerPoint</Application>
  <PresentationFormat>A4-Papier (210x297 mm)</PresentationFormat>
  <Paragraphs>54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Windows User</dc:creator>
  <cp:lastModifiedBy>Windows User</cp:lastModifiedBy>
  <cp:revision>17</cp:revision>
  <dcterms:created xsi:type="dcterms:W3CDTF">2017-03-17T12:39:37Z</dcterms:created>
  <dcterms:modified xsi:type="dcterms:W3CDTF">2017-06-06T14:16:58Z</dcterms:modified>
</cp:coreProperties>
</file>