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6"/>
  </p:notesMasterIdLst>
  <p:sldIdLst>
    <p:sldId id="257" r:id="rId5"/>
  </p:sldIdLst>
  <p:sldSz cx="25603200" cy="1440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F5B"/>
    <a:srgbClr val="7A5471"/>
    <a:srgbClr val="00104D"/>
    <a:srgbClr val="011E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B79F8-4911-4813-AE9D-BC79E2B4D791}" v="1" dt="2024-06-12T16:32:08.863"/>
    <p1510:client id="{4BF0C343-D852-4FC2-A887-4B6E26DE1393}" v="3" dt="2024-06-12T17:48:4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386"/>
    <p:restoredTop sz="94251"/>
  </p:normalViewPr>
  <p:slideViewPr>
    <p:cSldViewPr snapToGrid="0">
      <p:cViewPr varScale="1">
        <p:scale>
          <a:sx n="74" d="100"/>
          <a:sy n="74" d="100"/>
        </p:scale>
        <p:origin x="1374" y="102"/>
      </p:cViewPr>
      <p:guideLst>
        <p:guide orient="horz" pos="4536"/>
        <p:guide pos="8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k, Kyunglok" userId="ce83d7e2-dca7-431c-aec2-d04235fe2043" providerId="ADAL" clId="{0C2B79F8-4911-4813-AE9D-BC79E2B4D791}"/>
    <pc:docChg chg="undo custSel delSld modSld">
      <pc:chgData name="Baik, Kyunglok" userId="ce83d7e2-dca7-431c-aec2-d04235fe2043" providerId="ADAL" clId="{0C2B79F8-4911-4813-AE9D-BC79E2B4D791}" dt="2024-06-12T17:13:23.997" v="221" actId="14100"/>
      <pc:docMkLst>
        <pc:docMk/>
      </pc:docMkLst>
      <pc:sldChg chg="del">
        <pc:chgData name="Baik, Kyunglok" userId="ce83d7e2-dca7-431c-aec2-d04235fe2043" providerId="ADAL" clId="{0C2B79F8-4911-4813-AE9D-BC79E2B4D791}" dt="2024-06-12T16:30:24.866" v="0" actId="47"/>
        <pc:sldMkLst>
          <pc:docMk/>
          <pc:sldMk cId="611379501" sldId="256"/>
        </pc:sldMkLst>
      </pc:sldChg>
      <pc:sldChg chg="delSp modSp mod">
        <pc:chgData name="Baik, Kyunglok" userId="ce83d7e2-dca7-431c-aec2-d04235fe2043" providerId="ADAL" clId="{0C2B79F8-4911-4813-AE9D-BC79E2B4D791}" dt="2024-06-12T17:13:23.997" v="221" actId="14100"/>
        <pc:sldMkLst>
          <pc:docMk/>
          <pc:sldMk cId="185430040" sldId="257"/>
        </pc:sldMkLst>
        <pc:spChg chg="mod">
          <ac:chgData name="Baik, Kyunglok" userId="ce83d7e2-dca7-431c-aec2-d04235fe2043" providerId="ADAL" clId="{0C2B79F8-4911-4813-AE9D-BC79E2B4D791}" dt="2024-06-12T17:12:32.280" v="214" actId="1035"/>
          <ac:spMkLst>
            <pc:docMk/>
            <pc:sldMk cId="185430040" sldId="257"/>
            <ac:spMk id="22" creationId="{86E89C02-05EB-2B11-3F43-2776430A62AA}"/>
          </ac:spMkLst>
        </pc:spChg>
        <pc:spChg chg="mod">
          <ac:chgData name="Baik, Kyunglok" userId="ce83d7e2-dca7-431c-aec2-d04235fe2043" providerId="ADAL" clId="{0C2B79F8-4911-4813-AE9D-BC79E2B4D791}" dt="2024-06-12T17:12:24.395" v="201" actId="1036"/>
          <ac:spMkLst>
            <pc:docMk/>
            <pc:sldMk cId="185430040" sldId="257"/>
            <ac:spMk id="23" creationId="{C78F6100-49CA-7AA4-F326-3B40C40618A6}"/>
          </ac:spMkLst>
        </pc:spChg>
        <pc:spChg chg="mod topLvl">
          <ac:chgData name="Baik, Kyunglok" userId="ce83d7e2-dca7-431c-aec2-d04235fe2043" providerId="ADAL" clId="{0C2B79F8-4911-4813-AE9D-BC79E2B4D791}" dt="2024-06-12T17:13:20.654" v="220" actId="14100"/>
          <ac:spMkLst>
            <pc:docMk/>
            <pc:sldMk cId="185430040" sldId="257"/>
            <ac:spMk id="33" creationId="{71932A9A-51ED-A69C-E549-F80AB5A18D5F}"/>
          </ac:spMkLst>
        </pc:spChg>
        <pc:grpChg chg="mod">
          <ac:chgData name="Baik, Kyunglok" userId="ce83d7e2-dca7-431c-aec2-d04235fe2043" providerId="ADAL" clId="{0C2B79F8-4911-4813-AE9D-BC79E2B4D791}" dt="2024-06-12T17:13:23.997" v="221" actId="14100"/>
          <ac:grpSpMkLst>
            <pc:docMk/>
            <pc:sldMk cId="185430040" sldId="257"/>
            <ac:grpSpMk id="34" creationId="{377128C1-D825-3574-4C18-ED74A92B99A0}"/>
          </ac:grpSpMkLst>
        </pc:grpChg>
        <pc:grpChg chg="del mod">
          <ac:chgData name="Baik, Kyunglok" userId="ce83d7e2-dca7-431c-aec2-d04235fe2043" providerId="ADAL" clId="{0C2B79F8-4911-4813-AE9D-BC79E2B4D791}" dt="2024-06-12T16:32:08.863" v="64" actId="165"/>
          <ac:grpSpMkLst>
            <pc:docMk/>
            <pc:sldMk cId="185430040" sldId="257"/>
            <ac:grpSpMk id="35" creationId="{4100E3AC-E7F2-EC73-E022-023E9A9F9AA1}"/>
          </ac:grpSpMkLst>
        </pc:grpChg>
        <pc:picChg chg="mod modCrop">
          <ac:chgData name="Baik, Kyunglok" userId="ce83d7e2-dca7-431c-aec2-d04235fe2043" providerId="ADAL" clId="{0C2B79F8-4911-4813-AE9D-BC79E2B4D791}" dt="2024-06-12T16:30:52.257" v="9" actId="1035"/>
          <ac:picMkLst>
            <pc:docMk/>
            <pc:sldMk cId="185430040" sldId="257"/>
            <ac:picMk id="9" creationId="{5151482B-83B8-58AA-8B9F-357DF749F2C7}"/>
          </ac:picMkLst>
        </pc:picChg>
        <pc:picChg chg="mod">
          <ac:chgData name="Baik, Kyunglok" userId="ce83d7e2-dca7-431c-aec2-d04235fe2043" providerId="ADAL" clId="{0C2B79F8-4911-4813-AE9D-BC79E2B4D791}" dt="2024-06-12T17:12:07.263" v="175" actId="1037"/>
          <ac:picMkLst>
            <pc:docMk/>
            <pc:sldMk cId="185430040" sldId="257"/>
            <ac:picMk id="21" creationId="{F6514A56-7B24-C4C7-BA5B-991D1D87A554}"/>
          </ac:picMkLst>
        </pc:picChg>
        <pc:picChg chg="mod">
          <ac:chgData name="Baik, Kyunglok" userId="ce83d7e2-dca7-431c-aec2-d04235fe2043" providerId="ADAL" clId="{0C2B79F8-4911-4813-AE9D-BC79E2B4D791}" dt="2024-06-12T17:10:52.634" v="135" actId="1037"/>
          <ac:picMkLst>
            <pc:docMk/>
            <pc:sldMk cId="185430040" sldId="257"/>
            <ac:picMk id="25" creationId="{0F1A201F-5487-27EA-7A33-668432950DBC}"/>
          </ac:picMkLst>
        </pc:picChg>
        <pc:picChg chg="mod topLvl">
          <ac:chgData name="Baik, Kyunglok" userId="ce83d7e2-dca7-431c-aec2-d04235fe2043" providerId="ADAL" clId="{0C2B79F8-4911-4813-AE9D-BC79E2B4D791}" dt="2024-06-12T17:13:13.959" v="219" actId="14100"/>
          <ac:picMkLst>
            <pc:docMk/>
            <pc:sldMk cId="185430040" sldId="257"/>
            <ac:picMk id="28" creationId="{6ECD67B3-1910-F2A4-0DE3-3F7454874FAC}"/>
          </ac:picMkLst>
        </pc:picChg>
        <pc:picChg chg="mod">
          <ac:chgData name="Baik, Kyunglok" userId="ce83d7e2-dca7-431c-aec2-d04235fe2043" providerId="ADAL" clId="{0C2B79F8-4911-4813-AE9D-BC79E2B4D791}" dt="2024-06-12T17:10:18.472" v="97" actId="1037"/>
          <ac:picMkLst>
            <pc:docMk/>
            <pc:sldMk cId="185430040" sldId="257"/>
            <ac:picMk id="30" creationId="{C871AEE1-AF7C-40AF-DB93-F6925C932E9F}"/>
          </ac:picMkLst>
        </pc:picChg>
        <pc:picChg chg="mod">
          <ac:chgData name="Baik, Kyunglok" userId="ce83d7e2-dca7-431c-aec2-d04235fe2043" providerId="ADAL" clId="{0C2B79F8-4911-4813-AE9D-BC79E2B4D791}" dt="2024-06-12T16:32:36.488" v="86" actId="1038"/>
          <ac:picMkLst>
            <pc:docMk/>
            <pc:sldMk cId="185430040" sldId="257"/>
            <ac:picMk id="31" creationId="{04C855A5-342B-F4CB-5388-C97B56F98DE3}"/>
          </ac:picMkLst>
        </pc:picChg>
      </pc:sldChg>
    </pc:docChg>
  </pc:docChgLst>
  <pc:docChgLst>
    <pc:chgData name="Baik, Kyunglok" userId="ce83d7e2-dca7-431c-aec2-d04235fe2043" providerId="ADAL" clId="{4BF0C343-D852-4FC2-A887-4B6E26DE1393}"/>
    <pc:docChg chg="undo custSel modSld">
      <pc:chgData name="Baik, Kyunglok" userId="ce83d7e2-dca7-431c-aec2-d04235fe2043" providerId="ADAL" clId="{4BF0C343-D852-4FC2-A887-4B6E26DE1393}" dt="2024-06-12T17:48:44.983" v="23" actId="164"/>
      <pc:docMkLst>
        <pc:docMk/>
      </pc:docMkLst>
      <pc:sldChg chg="addSp modSp mod">
        <pc:chgData name="Baik, Kyunglok" userId="ce83d7e2-dca7-431c-aec2-d04235fe2043" providerId="ADAL" clId="{4BF0C343-D852-4FC2-A887-4B6E26DE1393}" dt="2024-06-12T17:48:44.983" v="23" actId="164"/>
        <pc:sldMkLst>
          <pc:docMk/>
          <pc:sldMk cId="185430040" sldId="257"/>
        </pc:sldMkLst>
        <pc:spChg chg="mod">
          <ac:chgData name="Baik, Kyunglok" userId="ce83d7e2-dca7-431c-aec2-d04235fe2043" providerId="ADAL" clId="{4BF0C343-D852-4FC2-A887-4B6E26DE1393}" dt="2024-06-12T17:48:40.063" v="22" actId="164"/>
          <ac:spMkLst>
            <pc:docMk/>
            <pc:sldMk cId="185430040" sldId="257"/>
            <ac:spMk id="22" creationId="{86E89C02-05EB-2B11-3F43-2776430A62AA}"/>
          </ac:spMkLst>
        </pc:spChg>
        <pc:spChg chg="mod">
          <ac:chgData name="Baik, Kyunglok" userId="ce83d7e2-dca7-431c-aec2-d04235fe2043" providerId="ADAL" clId="{4BF0C343-D852-4FC2-A887-4B6E26DE1393}" dt="2024-06-12T17:48:44.983" v="23" actId="164"/>
          <ac:spMkLst>
            <pc:docMk/>
            <pc:sldMk cId="185430040" sldId="257"/>
            <ac:spMk id="23" creationId="{C78F6100-49CA-7AA4-F326-3B40C40618A6}"/>
          </ac:spMkLst>
        </pc:spChg>
        <pc:spChg chg="mod">
          <ac:chgData name="Baik, Kyunglok" userId="ce83d7e2-dca7-431c-aec2-d04235fe2043" providerId="ADAL" clId="{4BF0C343-D852-4FC2-A887-4B6E26DE1393}" dt="2024-06-12T17:48:40.063" v="22" actId="164"/>
          <ac:spMkLst>
            <pc:docMk/>
            <pc:sldMk cId="185430040" sldId="257"/>
            <ac:spMk id="32" creationId="{43E64435-D688-5EFF-936C-433B41332948}"/>
          </ac:spMkLst>
        </pc:spChg>
        <pc:spChg chg="mod">
          <ac:chgData name="Baik, Kyunglok" userId="ce83d7e2-dca7-431c-aec2-d04235fe2043" providerId="ADAL" clId="{4BF0C343-D852-4FC2-A887-4B6E26DE1393}" dt="2024-06-12T17:48:44.983" v="23" actId="164"/>
          <ac:spMkLst>
            <pc:docMk/>
            <pc:sldMk cId="185430040" sldId="257"/>
            <ac:spMk id="33" creationId="{71932A9A-51ED-A69C-E549-F80AB5A18D5F}"/>
          </ac:spMkLst>
        </pc:spChg>
        <pc:grpChg chg="add mod">
          <ac:chgData name="Baik, Kyunglok" userId="ce83d7e2-dca7-431c-aec2-d04235fe2043" providerId="ADAL" clId="{4BF0C343-D852-4FC2-A887-4B6E26DE1393}" dt="2024-06-12T17:48:40.063" v="22" actId="164"/>
          <ac:grpSpMkLst>
            <pc:docMk/>
            <pc:sldMk cId="185430040" sldId="257"/>
            <ac:grpSpMk id="2" creationId="{824378C9-A5AD-62A6-3A2D-978C923CE7A7}"/>
          </ac:grpSpMkLst>
        </pc:grpChg>
        <pc:grpChg chg="add mod">
          <ac:chgData name="Baik, Kyunglok" userId="ce83d7e2-dca7-431c-aec2-d04235fe2043" providerId="ADAL" clId="{4BF0C343-D852-4FC2-A887-4B6E26DE1393}" dt="2024-06-12T17:48:44.983" v="23" actId="164"/>
          <ac:grpSpMkLst>
            <pc:docMk/>
            <pc:sldMk cId="185430040" sldId="257"/>
            <ac:grpSpMk id="3" creationId="{34D140AF-9B63-CF79-393D-8D69FCD4E0DA}"/>
          </ac:grpSpMkLst>
        </pc:grpChg>
        <pc:grpChg chg="mod">
          <ac:chgData name="Baik, Kyunglok" userId="ce83d7e2-dca7-431c-aec2-d04235fe2043" providerId="ADAL" clId="{4BF0C343-D852-4FC2-A887-4B6E26DE1393}" dt="2024-06-12T17:48:44.983" v="23" actId="164"/>
          <ac:grpSpMkLst>
            <pc:docMk/>
            <pc:sldMk cId="185430040" sldId="257"/>
            <ac:grpSpMk id="34" creationId="{377128C1-D825-3574-4C18-ED74A92B99A0}"/>
          </ac:grpSpMkLst>
        </pc:grpChg>
        <pc:picChg chg="mod">
          <ac:chgData name="Baik, Kyunglok" userId="ce83d7e2-dca7-431c-aec2-d04235fe2043" providerId="ADAL" clId="{4BF0C343-D852-4FC2-A887-4B6E26DE1393}" dt="2024-06-12T17:48:44.983" v="23" actId="164"/>
          <ac:picMkLst>
            <pc:docMk/>
            <pc:sldMk cId="185430040" sldId="257"/>
            <ac:picMk id="5" creationId="{4D9229DA-814A-5B32-18FB-177EDA1031A0}"/>
          </ac:picMkLst>
        </pc:picChg>
        <pc:picChg chg="mod">
          <ac:chgData name="Baik, Kyunglok" userId="ce83d7e2-dca7-431c-aec2-d04235fe2043" providerId="ADAL" clId="{4BF0C343-D852-4FC2-A887-4B6E26DE1393}" dt="2024-06-12T17:48:40.063" v="22" actId="164"/>
          <ac:picMkLst>
            <pc:docMk/>
            <pc:sldMk cId="185430040" sldId="257"/>
            <ac:picMk id="21" creationId="{F6514A56-7B24-C4C7-BA5B-991D1D87A554}"/>
          </ac:picMkLst>
        </pc:picChg>
        <pc:picChg chg="mod">
          <ac:chgData name="Baik, Kyunglok" userId="ce83d7e2-dca7-431c-aec2-d04235fe2043" providerId="ADAL" clId="{4BF0C343-D852-4FC2-A887-4B6E26DE1393}" dt="2024-06-12T17:48:40.063" v="22" actId="164"/>
          <ac:picMkLst>
            <pc:docMk/>
            <pc:sldMk cId="185430040" sldId="257"/>
            <ac:picMk id="25" creationId="{0F1A201F-5487-27EA-7A33-668432950DBC}"/>
          </ac:picMkLst>
        </pc:picChg>
        <pc:picChg chg="mod">
          <ac:chgData name="Baik, Kyunglok" userId="ce83d7e2-dca7-431c-aec2-d04235fe2043" providerId="ADAL" clId="{4BF0C343-D852-4FC2-A887-4B6E26DE1393}" dt="2024-06-12T17:48:44.983" v="23" actId="164"/>
          <ac:picMkLst>
            <pc:docMk/>
            <pc:sldMk cId="185430040" sldId="257"/>
            <ac:picMk id="28" creationId="{6ECD67B3-1910-F2A4-0DE3-3F7454874FAC}"/>
          </ac:picMkLst>
        </pc:picChg>
        <pc:picChg chg="mod">
          <ac:chgData name="Baik, Kyunglok" userId="ce83d7e2-dca7-431c-aec2-d04235fe2043" providerId="ADAL" clId="{4BF0C343-D852-4FC2-A887-4B6E26DE1393}" dt="2024-06-12T17:48:44.983" v="23" actId="164"/>
          <ac:picMkLst>
            <pc:docMk/>
            <pc:sldMk cId="185430040" sldId="257"/>
            <ac:picMk id="30" creationId="{C871AEE1-AF7C-40AF-DB93-F6925C932E9F}"/>
          </ac:picMkLst>
        </pc:picChg>
        <pc:picChg chg="mod modCrop">
          <ac:chgData name="Baik, Kyunglok" userId="ce83d7e2-dca7-431c-aec2-d04235fe2043" providerId="ADAL" clId="{4BF0C343-D852-4FC2-A887-4B6E26DE1393}" dt="2024-06-12T17:48:44.983" v="23" actId="164"/>
          <ac:picMkLst>
            <pc:docMk/>
            <pc:sldMk cId="185430040" sldId="257"/>
            <ac:picMk id="31" creationId="{04C855A5-342B-F4CB-5388-C97B56F98DE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099A3-A700-2140-8AAC-4C63252ED68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76BBB-DC5F-A546-9919-7A6F74D2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1pPr>
    <a:lvl2pPr marL="1036930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2pPr>
    <a:lvl3pPr marL="207385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3pPr>
    <a:lvl4pPr marL="3110789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4pPr>
    <a:lvl5pPr marL="414771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5pPr>
    <a:lvl6pPr marL="518464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6pPr>
    <a:lvl7pPr marL="6221578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7pPr>
    <a:lvl8pPr marL="725850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8pPr>
    <a:lvl9pPr marL="8295437" algn="l" defTabSz="2073859" rtl="0" eaLnBrk="1" latinLnBrk="0" hangingPunct="1">
      <a:defRPr sz="27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2356962"/>
            <a:ext cx="19202400" cy="5013960"/>
          </a:xfrm>
        </p:spPr>
        <p:txBody>
          <a:bodyPr anchor="b"/>
          <a:lstStyle>
            <a:lvl1pPr algn="ctr"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7564280"/>
            <a:ext cx="19202400" cy="3477100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120" indent="0" algn="ctr">
              <a:buNone/>
              <a:defRPr sz="4200"/>
            </a:lvl2pPr>
            <a:lvl3pPr marL="1920240" indent="0" algn="ctr">
              <a:buNone/>
              <a:defRPr sz="3780"/>
            </a:lvl3pPr>
            <a:lvl4pPr marL="2880360" indent="0" algn="ctr">
              <a:buNone/>
              <a:defRPr sz="3360"/>
            </a:lvl4pPr>
            <a:lvl5pPr marL="3840480" indent="0" algn="ctr">
              <a:buNone/>
              <a:defRPr sz="3360"/>
            </a:lvl5pPr>
            <a:lvl6pPr marL="4800600" indent="0" algn="ctr">
              <a:buNone/>
              <a:defRPr sz="3360"/>
            </a:lvl6pPr>
            <a:lvl7pPr marL="5760720" indent="0" algn="ctr">
              <a:buNone/>
              <a:defRPr sz="3360"/>
            </a:lvl7pPr>
            <a:lvl8pPr marL="6720840" indent="0" algn="ctr">
              <a:buNone/>
              <a:defRPr sz="3360"/>
            </a:lvl8pPr>
            <a:lvl9pPr marL="7680960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4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8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2290" y="766762"/>
            <a:ext cx="5520690" cy="122048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220" y="766762"/>
            <a:ext cx="16242030" cy="122048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5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BFE9E1-1C16-564A-C1BC-E967D9D8E31E}"/>
              </a:ext>
            </a:extLst>
          </p:cNvPr>
          <p:cNvSpPr/>
          <p:nvPr userDrawn="1"/>
        </p:nvSpPr>
        <p:spPr>
          <a:xfrm>
            <a:off x="0" y="0"/>
            <a:ext cx="7960680" cy="14401800"/>
          </a:xfrm>
          <a:prstGeom prst="rect">
            <a:avLst/>
          </a:prstGeom>
          <a:solidFill>
            <a:srgbClr val="EAEAEA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78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A06397E-9D3D-F1AD-D58D-4D4D7BE0B9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41790" y="13522885"/>
            <a:ext cx="4250530" cy="378000"/>
          </a:xfrm>
        </p:spPr>
        <p:txBody>
          <a:bodyPr/>
          <a:lstStyle/>
          <a:p>
            <a:fld id="{2F882475-1BB6-F24B-B5A3-07BAA73B5F18}" type="datetime4">
              <a:rPr lang="en-US" noProof="0"/>
              <a:t>June 12, 2024</a:t>
            </a:fld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0F1D91-C162-A65B-51B6-A5487F853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DEA8E7-5F55-4A60-8EF9-470692FC5635}" type="slidenum">
              <a:rPr lang="en-US" noProof="0"/>
              <a:pPr/>
              <a:t>‹#›</a:t>
            </a:fld>
            <a:endParaRPr lang="en-US" noProof="0"/>
          </a:p>
        </p:txBody>
      </p:sp>
      <p:sp>
        <p:nvSpPr>
          <p:cNvPr id="13" name="Guides" hidden="1">
            <a:extLst>
              <a:ext uri="{FF2B5EF4-FFF2-40B4-BE49-F238E27FC236}">
                <a16:creationId xmlns:a16="http://schemas.microsoft.com/office/drawing/2014/main" id="{768174D0-A75B-3CA3-FFC4-1ED1D5AE0321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333500" cy="533400"/>
          </a:xfrm>
          <a:prstGeom prst="rect">
            <a:avLst/>
          </a:prstGeom>
          <a:solidFill>
            <a:srgbClr val="FFFFFF">
              <a:alpha val="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70">
              <a:solidFill>
                <a:srgbClr val="FFFFFF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A814F-0C98-DB9E-FF43-763E7CC581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91240" y="2686358"/>
            <a:ext cx="14802480" cy="72874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4200" b="1" cap="all" spc="420" baseline="0">
                <a:solidFill>
                  <a:schemeClr val="accent2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None/>
              <a:defRPr sz="3780" b="1" cap="all">
                <a:solidFill>
                  <a:schemeClr val="accent2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2520"/>
              </a:spcBef>
              <a:spcAft>
                <a:spcPts val="630"/>
              </a:spcAft>
              <a:buFont typeface="Arial" panose="020B0604020202020204" pitchFamily="34" charset="0"/>
              <a:buNone/>
              <a:defRPr sz="3780" b="1" cap="all">
                <a:solidFill>
                  <a:schemeClr val="accent2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A4FA1D6-7ADD-AD22-37E9-D78AE1E297D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291240" y="3863160"/>
            <a:ext cx="14802480" cy="902664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43E914-DF48-3630-DBA8-2075914F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1240" y="1512000"/>
            <a:ext cx="14802480" cy="117936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CD4EAAFD-8308-55F9-E30C-5C801082C1B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12000" y="1512000"/>
            <a:ext cx="5080320" cy="11377800"/>
          </a:xfrm>
        </p:spPr>
        <p:txBody>
          <a:bodyPr/>
          <a:lstStyle/>
          <a:p>
            <a:pPr lvl="0"/>
            <a:r>
              <a:rPr lang="en-GB" dirty="0"/>
              <a:t>Click to add text. ENTER &amp; TAB or USE INDENT TOOL to change styles.</a:t>
            </a:r>
            <a:br>
              <a:rPr lang="en-GB" dirty="0"/>
            </a:br>
            <a:r>
              <a:rPr lang="en-GB" dirty="0"/>
              <a:t>SHIFT+TAB or USE INDENT TOOL to go back in levels.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068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1" userDrawn="1">
          <p15:clr>
            <a:srgbClr val="8F8F8F"/>
          </p15:clr>
        </p15:guide>
        <p15:guide id="4" orient="horz" pos="8119" userDrawn="1">
          <p15:clr>
            <a:srgbClr val="FF96FF"/>
          </p15:clr>
        </p15:guide>
        <p15:guide id="5" pos="951" userDrawn="1">
          <p15:clr>
            <a:srgbClr val="FF96FF"/>
          </p15:clr>
        </p15:guide>
        <p15:guide id="6" pos="1701" userDrawn="1">
          <p15:clr>
            <a:srgbClr val="FF96FF"/>
          </p15:clr>
        </p15:guide>
        <p15:guide id="7" pos="2176" userDrawn="1">
          <p15:clr>
            <a:srgbClr val="FF96FF"/>
          </p15:clr>
        </p15:guide>
        <p15:guide id="8" pos="2925" userDrawn="1">
          <p15:clr>
            <a:srgbClr val="FF96FF"/>
          </p15:clr>
        </p15:guide>
        <p15:guide id="9" pos="3402" userDrawn="1">
          <p15:clr>
            <a:srgbClr val="FF96FF"/>
          </p15:clr>
        </p15:guide>
        <p15:guide id="10" pos="4149" userDrawn="1">
          <p15:clr>
            <a:srgbClr val="FF96FF"/>
          </p15:clr>
        </p15:guide>
        <p15:guide id="11" pos="4627" userDrawn="1">
          <p15:clr>
            <a:srgbClr val="FF96FF"/>
          </p15:clr>
        </p15:guide>
        <p15:guide id="12" pos="5376" userDrawn="1">
          <p15:clr>
            <a:srgbClr val="FF96FF"/>
          </p15:clr>
        </p15:guide>
        <p15:guide id="13" pos="5851" userDrawn="1">
          <p15:clr>
            <a:srgbClr val="FF96FF"/>
          </p15:clr>
        </p15:guide>
        <p15:guide id="14" pos="6600" userDrawn="1">
          <p15:clr>
            <a:srgbClr val="FF96FF"/>
          </p15:clr>
        </p15:guide>
        <p15:guide id="15" pos="7077" userDrawn="1">
          <p15:clr>
            <a:srgbClr val="FF96FF"/>
          </p15:clr>
        </p15:guide>
        <p15:guide id="16" pos="7825" userDrawn="1">
          <p15:clr>
            <a:srgbClr val="FF96FF"/>
          </p15:clr>
        </p15:guide>
        <p15:guide id="17" pos="8301" userDrawn="1">
          <p15:clr>
            <a:srgbClr val="FF96FF"/>
          </p15:clr>
        </p15:guide>
        <p15:guide id="18" pos="9049" userDrawn="1">
          <p15:clr>
            <a:srgbClr val="FF96FF"/>
          </p15:clr>
        </p15:guide>
        <p15:guide id="19" pos="9525" userDrawn="1">
          <p15:clr>
            <a:srgbClr val="FF96FF"/>
          </p15:clr>
        </p15:guide>
        <p15:guide id="20" pos="10276" userDrawn="1">
          <p15:clr>
            <a:srgbClr val="FF96FF"/>
          </p15:clr>
        </p15:guide>
        <p15:guide id="21" pos="10752" userDrawn="1">
          <p15:clr>
            <a:srgbClr val="FF96FF"/>
          </p15:clr>
        </p15:guide>
        <p15:guide id="22" pos="11500" userDrawn="1">
          <p15:clr>
            <a:srgbClr val="FF96FF"/>
          </p15:clr>
        </p15:guide>
        <p15:guide id="23" pos="11976" userDrawn="1">
          <p15:clr>
            <a:srgbClr val="FF96FF"/>
          </p15:clr>
        </p15:guide>
        <p15:guide id="24" pos="12724" userDrawn="1">
          <p15:clr>
            <a:srgbClr val="FF96FF"/>
          </p15:clr>
        </p15:guide>
        <p15:guide id="25" pos="13201" userDrawn="1">
          <p15:clr>
            <a:srgbClr val="FF96FF"/>
          </p15:clr>
        </p15:guide>
        <p15:guide id="26" pos="13950" userDrawn="1">
          <p15:clr>
            <a:srgbClr val="FF96FF"/>
          </p15:clr>
        </p15:guide>
        <p15:guide id="27" pos="14425" userDrawn="1">
          <p15:clr>
            <a:srgbClr val="FF96FF"/>
          </p15:clr>
        </p15:guide>
        <p15:guide id="28" pos="15174" userDrawn="1">
          <p15:clr>
            <a:srgbClr val="FF96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1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885" y="3590451"/>
            <a:ext cx="22082760" cy="5990748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885" y="9637873"/>
            <a:ext cx="22082760" cy="3150393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12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2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3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4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6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72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84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96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220" y="3833812"/>
            <a:ext cx="1088136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1620" y="3833812"/>
            <a:ext cx="10881360" cy="91378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10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5" y="766764"/>
            <a:ext cx="22082760" cy="27836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556" y="3530442"/>
            <a:ext cx="10831353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556" y="5260657"/>
            <a:ext cx="10831353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1620" y="3530442"/>
            <a:ext cx="10884695" cy="173021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120" indent="0">
              <a:buNone/>
              <a:defRPr sz="4200" b="1"/>
            </a:lvl2pPr>
            <a:lvl3pPr marL="1920240" indent="0">
              <a:buNone/>
              <a:defRPr sz="3780" b="1"/>
            </a:lvl3pPr>
            <a:lvl4pPr marL="2880360" indent="0">
              <a:buNone/>
              <a:defRPr sz="3360" b="1"/>
            </a:lvl4pPr>
            <a:lvl5pPr marL="3840480" indent="0">
              <a:buNone/>
              <a:defRPr sz="3360" b="1"/>
            </a:lvl5pPr>
            <a:lvl6pPr marL="4800600" indent="0">
              <a:buNone/>
              <a:defRPr sz="3360" b="1"/>
            </a:lvl6pPr>
            <a:lvl7pPr marL="5760720" indent="0">
              <a:buNone/>
              <a:defRPr sz="3360" b="1"/>
            </a:lvl7pPr>
            <a:lvl8pPr marL="6720840" indent="0">
              <a:buNone/>
              <a:defRPr sz="3360" b="1"/>
            </a:lvl8pPr>
            <a:lvl9pPr marL="7680960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1620" y="5260657"/>
            <a:ext cx="10884695" cy="7737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9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0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5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60120"/>
            <a:ext cx="8257698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4695" y="2073593"/>
            <a:ext cx="12961620" cy="10234613"/>
          </a:xfrm>
        </p:spPr>
        <p:txBody>
          <a:bodyPr/>
          <a:lstStyle>
            <a:lvl1pPr>
              <a:defRPr sz="6720"/>
            </a:lvl1pPr>
            <a:lvl2pPr>
              <a:defRPr sz="5880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320540"/>
            <a:ext cx="8257698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556" y="960120"/>
            <a:ext cx="8257698" cy="3360420"/>
          </a:xfrm>
        </p:spPr>
        <p:txBody>
          <a:bodyPr anchor="b"/>
          <a:lstStyle>
            <a:lvl1pPr>
              <a:defRPr sz="6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4695" y="2073593"/>
            <a:ext cx="12961620" cy="10234613"/>
          </a:xfrm>
        </p:spPr>
        <p:txBody>
          <a:bodyPr anchor="t"/>
          <a:lstStyle>
            <a:lvl1pPr marL="0" indent="0">
              <a:buNone/>
              <a:defRPr sz="6720"/>
            </a:lvl1pPr>
            <a:lvl2pPr marL="960120" indent="0">
              <a:buNone/>
              <a:defRPr sz="5880"/>
            </a:lvl2pPr>
            <a:lvl3pPr marL="1920240" indent="0">
              <a:buNone/>
              <a:defRPr sz="5040"/>
            </a:lvl3pPr>
            <a:lvl4pPr marL="2880360" indent="0">
              <a:buNone/>
              <a:defRPr sz="4200"/>
            </a:lvl4pPr>
            <a:lvl5pPr marL="3840480" indent="0">
              <a:buNone/>
              <a:defRPr sz="4200"/>
            </a:lvl5pPr>
            <a:lvl6pPr marL="4800600" indent="0">
              <a:buNone/>
              <a:defRPr sz="4200"/>
            </a:lvl6pPr>
            <a:lvl7pPr marL="5760720" indent="0">
              <a:buNone/>
              <a:defRPr sz="4200"/>
            </a:lvl7pPr>
            <a:lvl8pPr marL="6720840" indent="0">
              <a:buNone/>
              <a:defRPr sz="4200"/>
            </a:lvl8pPr>
            <a:lvl9pPr marL="7680960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556" y="4320540"/>
            <a:ext cx="8257698" cy="8004335"/>
          </a:xfrm>
        </p:spPr>
        <p:txBody>
          <a:bodyPr/>
          <a:lstStyle>
            <a:lvl1pPr marL="0" indent="0">
              <a:buNone/>
              <a:defRPr sz="3360"/>
            </a:lvl1pPr>
            <a:lvl2pPr marL="960120" indent="0">
              <a:buNone/>
              <a:defRPr sz="2940"/>
            </a:lvl2pPr>
            <a:lvl3pPr marL="1920240" indent="0">
              <a:buNone/>
              <a:defRPr sz="2520"/>
            </a:lvl3pPr>
            <a:lvl4pPr marL="2880360" indent="0">
              <a:buNone/>
              <a:defRPr sz="2100"/>
            </a:lvl4pPr>
            <a:lvl5pPr marL="3840480" indent="0">
              <a:buNone/>
              <a:defRPr sz="2100"/>
            </a:lvl5pPr>
            <a:lvl6pPr marL="4800600" indent="0">
              <a:buNone/>
              <a:defRPr sz="2100"/>
            </a:lvl6pPr>
            <a:lvl7pPr marL="5760720" indent="0">
              <a:buNone/>
              <a:defRPr sz="2100"/>
            </a:lvl7pPr>
            <a:lvl8pPr marL="6720840" indent="0">
              <a:buNone/>
              <a:defRPr sz="2100"/>
            </a:lvl8pPr>
            <a:lvl9pPr marL="7680960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220" y="766764"/>
            <a:ext cx="22082760" cy="2783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220" y="3833812"/>
            <a:ext cx="22082760" cy="9137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220" y="13348336"/>
            <a:ext cx="576072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B8C7A-97E5-8449-A098-582F9DF3F2C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1060" y="13348336"/>
            <a:ext cx="864108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2260" y="13348336"/>
            <a:ext cx="5760720" cy="7667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14B33-8318-B54C-8037-21CEEE622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74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72" r:id="rId12"/>
  </p:sldLayoutIdLst>
  <p:txStyles>
    <p:titleStyle>
      <a:lvl1pPr algn="l" defTabSz="1920240" rtl="0" eaLnBrk="1" latinLnBrk="0" hangingPunct="1">
        <a:lnSpc>
          <a:spcPct val="90000"/>
        </a:lnSpc>
        <a:spcBef>
          <a:spcPct val="0"/>
        </a:spcBef>
        <a:buNone/>
        <a:defRPr sz="92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92024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8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0" indent="-480060" algn="l" defTabSz="192024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0" algn="l" defTabSz="1920240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5151482B-83B8-58AA-8B9F-357DF749F2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792"/>
          <a:stretch/>
        </p:blipFill>
        <p:spPr>
          <a:xfrm>
            <a:off x="16290715" y="123406"/>
            <a:ext cx="8963025" cy="1037998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4D140AF-9B63-CF79-393D-8D69FCD4E0DA}"/>
              </a:ext>
            </a:extLst>
          </p:cNvPr>
          <p:cNvGrpSpPr/>
          <p:nvPr/>
        </p:nvGrpSpPr>
        <p:grpSpPr>
          <a:xfrm>
            <a:off x="458310" y="0"/>
            <a:ext cx="24578834" cy="14401800"/>
            <a:chOff x="458310" y="0"/>
            <a:chExt cx="24578834" cy="14401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9229DA-814A-5B32-18FB-177EDA103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310" y="0"/>
              <a:ext cx="15380177" cy="14401800"/>
            </a:xfrm>
            <a:prstGeom prst="rect">
              <a:avLst/>
            </a:prstGeom>
          </p:spPr>
        </p:pic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78F6100-49CA-7AA4-F326-3B40C40618A6}"/>
                </a:ext>
              </a:extLst>
            </p:cNvPr>
            <p:cNvSpPr/>
            <p:nvPr/>
          </p:nvSpPr>
          <p:spPr>
            <a:xfrm>
              <a:off x="21340750" y="841258"/>
              <a:ext cx="3042219" cy="2096088"/>
            </a:xfrm>
            <a:prstGeom prst="roundRect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5104" t="31335" r="5104" b="31335"/>
              </a:stretch>
            </a:blipFill>
            <a:ln>
              <a:noFill/>
            </a:ln>
          </p:spPr>
          <p:style>
            <a:lnRef idx="3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871AEE1-AF7C-40AF-DB93-F6925C932E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1254" t="57622" r="2049" b="1258"/>
            <a:stretch/>
          </p:blipFill>
          <p:spPr>
            <a:xfrm>
              <a:off x="18449316" y="7353620"/>
              <a:ext cx="4570298" cy="4447318"/>
            </a:xfrm>
            <a:prstGeom prst="rect">
              <a:avLst/>
            </a:prstGeom>
          </p:spPr>
        </p:pic>
        <p:pic>
          <p:nvPicPr>
            <p:cNvPr id="31" name="Picture 30" descr="A screenshot of a phone&#10;&#10;Description automatically generated">
              <a:extLst>
                <a:ext uri="{FF2B5EF4-FFF2-40B4-BE49-F238E27FC236}">
                  <a16:creationId xmlns:a16="http://schemas.microsoft.com/office/drawing/2014/main" id="{04C855A5-342B-F4CB-5388-C97B56F98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2346" r="16116"/>
            <a:stretch/>
          </p:blipFill>
          <p:spPr>
            <a:xfrm>
              <a:off x="17093094" y="11859329"/>
              <a:ext cx="7518530" cy="2542471"/>
            </a:xfrm>
            <a:prstGeom prst="rect">
              <a:avLst/>
            </a:prstGeom>
          </p:spPr>
        </p:pic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77128C1-D825-3574-4C18-ED74A92B99A0}"/>
                </a:ext>
              </a:extLst>
            </p:cNvPr>
            <p:cNvGrpSpPr/>
            <p:nvPr/>
          </p:nvGrpSpPr>
          <p:grpSpPr>
            <a:xfrm>
              <a:off x="16254434" y="217714"/>
              <a:ext cx="8782710" cy="3640309"/>
              <a:chOff x="16254433" y="217714"/>
              <a:chExt cx="8890457" cy="3640309"/>
            </a:xfrm>
          </p:grpSpPr>
          <p:pic>
            <p:nvPicPr>
              <p:cNvPr id="21" name="Picture 20" descr="A blue text on a black background&#10;&#10;Description automatically generated">
                <a:extLst>
                  <a:ext uri="{FF2B5EF4-FFF2-40B4-BE49-F238E27FC236}">
                    <a16:creationId xmlns:a16="http://schemas.microsoft.com/office/drawing/2014/main" id="{F6514A56-7B24-C4C7-BA5B-991D1D87A5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65411" y="1425632"/>
                <a:ext cx="3943355" cy="1005840"/>
              </a:xfrm>
              <a:prstGeom prst="rect">
                <a:avLst/>
              </a:prstGeom>
              <a:solidFill>
                <a:schemeClr val="bg1"/>
              </a:solidFill>
            </p:spPr>
          </p:pic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6E89C02-05EB-2B11-3F43-2776430A62AA}"/>
                  </a:ext>
                </a:extLst>
              </p:cNvPr>
              <p:cNvSpPr/>
              <p:nvPr/>
            </p:nvSpPr>
            <p:spPr>
              <a:xfrm>
                <a:off x="21555848" y="2083603"/>
                <a:ext cx="2575356" cy="1774420"/>
              </a:xfrm>
              <a:prstGeom prst="roundRect">
                <a:avLst/>
              </a:prstGeom>
              <a:blipFill dpi="0"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5104" t="22495" r="5104" b="22495"/>
                </a:stretch>
              </a:blipFill>
              <a:ln>
                <a:noFill/>
              </a:ln>
            </p:spPr>
            <p:style>
              <a:lnRef idx="3">
                <a:schemeClr val="accent1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1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/>
              </a:p>
            </p:txBody>
          </p:sp>
          <p:pic>
            <p:nvPicPr>
              <p:cNvPr id="25" name="Picture 24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0F1A201F-5487-27EA-7A33-668432950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936383" y="2618526"/>
                <a:ext cx="3853043" cy="848549"/>
              </a:xfrm>
              <a:prstGeom prst="rect">
                <a:avLst/>
              </a:prstGeom>
            </p:spPr>
          </p:pic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43E64435-D688-5EFF-936C-433B41332948}"/>
                  </a:ext>
                </a:extLst>
              </p:cNvPr>
              <p:cNvSpPr/>
              <p:nvPr/>
            </p:nvSpPr>
            <p:spPr>
              <a:xfrm>
                <a:off x="16254433" y="217714"/>
                <a:ext cx="8890457" cy="3620190"/>
              </a:xfrm>
              <a:prstGeom prst="roundRect">
                <a:avLst>
                  <a:gd name="adj" fmla="val 6796"/>
                </a:avLst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8" name="Picture 27" descr="A screenshot of a phone&#10;&#10;Description automatically generated">
              <a:extLst>
                <a:ext uri="{FF2B5EF4-FFF2-40B4-BE49-F238E27FC236}">
                  <a16:creationId xmlns:a16="http://schemas.microsoft.com/office/drawing/2014/main" id="{6ECD67B3-1910-F2A4-0DE3-3F7454874F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8554" b="20723"/>
            <a:stretch/>
          </p:blipFill>
          <p:spPr>
            <a:xfrm>
              <a:off x="16254434" y="4246316"/>
              <a:ext cx="8666595" cy="2984500"/>
            </a:xfrm>
            <a:prstGeom prst="rect">
              <a:avLst/>
            </a:prstGeom>
          </p:spPr>
        </p:pic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1932A9A-51ED-A69C-E549-F80AB5A18D5F}"/>
                </a:ext>
              </a:extLst>
            </p:cNvPr>
            <p:cNvSpPr/>
            <p:nvPr/>
          </p:nvSpPr>
          <p:spPr>
            <a:xfrm>
              <a:off x="16254434" y="4082628"/>
              <a:ext cx="8782710" cy="3147287"/>
            </a:xfrm>
            <a:prstGeom prst="roundRect">
              <a:avLst>
                <a:gd name="adj" fmla="val 67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430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TOPMARGIN" val="134.9291"/>
  <p:tag name="MASTERLEFTMARGIN" val="56.6929"/>
  <p:tag name="MASTERRIGHTMARGIN" val="56.6929"/>
  <p:tag name="MASTERBOTTOMMARGIN" val="56.6929"/>
  <p:tag name="GUIDEROWS" val="1"/>
  <p:tag name="GUIDESAPPLIEDTO" val="2"/>
  <p:tag name="CUSTMASTERTOPMARGIN" val="134.9291"/>
  <p:tag name="CUSTMASTERLEFTMARGIN" val="56.6929"/>
  <p:tag name="CUSTMASTERRIGHTMARGIN" val="56.6929"/>
  <p:tag name="CUSTMASTERBOTTOMMARGIN" val="56.6929"/>
  <p:tag name="GUIDECOLS" val="12"/>
  <p:tag name="GUTTERCOL" val="1 cm"/>
  <p:tag name="GUTTERROW" val="1 cm"/>
</p:tagLst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27CEBA-6698-904A-AFB9-82CE25F06534}">
  <we:reference id="d2164860-9689-45e3-a1e5-90c76032056e" version="1.0.0.7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024b9f-ff0b-48e1-9f4a-39b7119fcbc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882C89079A49B8F24F38A7AE7DB6" ma:contentTypeVersion="13" ma:contentTypeDescription="Create a new document." ma:contentTypeScope="" ma:versionID="672929dce1b11f13c8b643099886b5bc">
  <xsd:schema xmlns:xsd="http://www.w3.org/2001/XMLSchema" xmlns:xs="http://www.w3.org/2001/XMLSchema" xmlns:p="http://schemas.microsoft.com/office/2006/metadata/properties" xmlns:ns3="ed024b9f-ff0b-48e1-9f4a-39b7119fcbc9" xmlns:ns4="df2c9434-08cc-4bf8-8c26-f7fb189fa5e8" targetNamespace="http://schemas.microsoft.com/office/2006/metadata/properties" ma:root="true" ma:fieldsID="7d4a47aafab9f37dffaff552459fdbf7" ns3:_="" ns4:_="">
    <xsd:import namespace="ed024b9f-ff0b-48e1-9f4a-39b7119fcbc9"/>
    <xsd:import namespace="df2c9434-08cc-4bf8-8c26-f7fb189fa5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24b9f-ff0b-48e1-9f4a-39b7119fcb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c9434-08cc-4bf8-8c26-f7fb189fa5e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0004DD-02B7-4AA2-8989-C7779F5964F6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df2c9434-08cc-4bf8-8c26-f7fb189fa5e8"/>
    <ds:schemaRef ds:uri="ed024b9f-ff0b-48e1-9f4a-39b7119fcbc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60A582D-A660-42FD-BE9D-DD3788D56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24b9f-ff0b-48e1-9f4a-39b7119fcbc9"/>
    <ds:schemaRef ds:uri="df2c9434-08cc-4bf8-8c26-f7fb189fa5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EE62F0-2708-4BE0-9E19-60C20F4BD9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4821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Aidinis, George</dc:creator>
  <cp:lastModifiedBy>Baik, Kyunglok</cp:lastModifiedBy>
  <cp:revision>54</cp:revision>
  <dcterms:created xsi:type="dcterms:W3CDTF">2024-02-27T15:57:17Z</dcterms:created>
  <dcterms:modified xsi:type="dcterms:W3CDTF">2024-06-12T17:48:45Z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0x010100929E882C89079A49B8F24F38A7AE7DB6</vt:lpwstr>
  </property>
</Properties>
</file>