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8803600" cy="14401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9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5471"/>
    <a:srgbClr val="00104D"/>
    <a:srgbClr val="011E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/>
    <p:restoredTop sz="94251"/>
  </p:normalViewPr>
  <p:slideViewPr>
    <p:cSldViewPr snapToGrid="0">
      <p:cViewPr>
        <p:scale>
          <a:sx n="65" d="100"/>
          <a:sy n="65" d="100"/>
        </p:scale>
        <p:origin x="2216" y="776"/>
      </p:cViewPr>
      <p:guideLst>
        <p:guide orient="horz" pos="4536"/>
        <p:guide pos="9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099A3-A700-2140-8AAC-4C63252ED687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76BBB-DC5F-A546-9919-7A6F74D2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07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1pPr>
    <a:lvl2pPr marL="1036930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2pPr>
    <a:lvl3pPr marL="2073859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3pPr>
    <a:lvl4pPr marL="3110789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4pPr>
    <a:lvl5pPr marL="4147718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5pPr>
    <a:lvl6pPr marL="5184648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6pPr>
    <a:lvl7pPr marL="6221578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7pPr>
    <a:lvl8pPr marL="7258507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8pPr>
    <a:lvl9pPr marL="8295437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PENNSIVE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76BBB-DC5F-A546-9919-7A6F74D265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450" y="2356962"/>
            <a:ext cx="21602700" cy="5013960"/>
          </a:xfrm>
        </p:spPr>
        <p:txBody>
          <a:bodyPr anchor="b"/>
          <a:lstStyle>
            <a:lvl1pPr algn="ctr">
              <a:defRPr sz="1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450" y="7564280"/>
            <a:ext cx="21602700" cy="3477100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120" indent="0" algn="ctr">
              <a:buNone/>
              <a:defRPr sz="4200"/>
            </a:lvl2pPr>
            <a:lvl3pPr marL="1920240" indent="0" algn="ctr">
              <a:buNone/>
              <a:defRPr sz="3780"/>
            </a:lvl3pPr>
            <a:lvl4pPr marL="2880360" indent="0" algn="ctr">
              <a:buNone/>
              <a:defRPr sz="3360"/>
            </a:lvl4pPr>
            <a:lvl5pPr marL="3840480" indent="0" algn="ctr">
              <a:buNone/>
              <a:defRPr sz="3360"/>
            </a:lvl5pPr>
            <a:lvl6pPr marL="4800600" indent="0" algn="ctr">
              <a:buNone/>
              <a:defRPr sz="3360"/>
            </a:lvl6pPr>
            <a:lvl7pPr marL="5760720" indent="0" algn="ctr">
              <a:buNone/>
              <a:defRPr sz="3360"/>
            </a:lvl7pPr>
            <a:lvl8pPr marL="6720840" indent="0" algn="ctr">
              <a:buNone/>
              <a:defRPr sz="3360"/>
            </a:lvl8pPr>
            <a:lvl9pPr marL="7680960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9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9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2576" y="766762"/>
            <a:ext cx="6210776" cy="122048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247" y="766762"/>
            <a:ext cx="18272284" cy="122048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41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BFE9E1-1C16-564A-C1BC-E967D9D8E31E}"/>
              </a:ext>
            </a:extLst>
          </p:cNvPr>
          <p:cNvSpPr/>
          <p:nvPr userDrawn="1"/>
        </p:nvSpPr>
        <p:spPr>
          <a:xfrm>
            <a:off x="0" y="0"/>
            <a:ext cx="8955765" cy="14401800"/>
          </a:xfrm>
          <a:prstGeom prst="rect">
            <a:avLst/>
          </a:prstGeom>
          <a:solidFill>
            <a:srgbClr val="EAEAEA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78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A06397E-9D3D-F1AD-D58D-4D4D7BE0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34514" y="13522885"/>
            <a:ext cx="4781846" cy="378000"/>
          </a:xfrm>
        </p:spPr>
        <p:txBody>
          <a:bodyPr/>
          <a:lstStyle/>
          <a:p>
            <a:fld id="{2F882475-1BB6-F24B-B5A3-07BAA73B5F18}" type="datetime4">
              <a:rPr lang="en-US" noProof="0"/>
              <a:t>May 22, 2024</a:t>
            </a:fld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500188" cy="5334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7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A814F-0C98-DB9E-FF43-763E7CC58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452645" y="2686358"/>
            <a:ext cx="16652790" cy="72874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Font typeface="Arial" panose="020B0604020202020204" pitchFamily="34" charset="0"/>
              <a:buNone/>
              <a:defRPr sz="4200" b="1" cap="all" spc="42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None/>
              <a:defRPr sz="378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None/>
              <a:defRPr sz="378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None/>
              <a:defRPr sz="378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Font typeface="Arial" panose="020B0604020202020204" pitchFamily="34" charset="0"/>
              <a:buNone/>
              <a:defRPr sz="378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Font typeface="Arial" panose="020B0604020202020204" pitchFamily="34" charset="0"/>
              <a:buNone/>
              <a:defRPr sz="378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Font typeface="Arial" panose="020B0604020202020204" pitchFamily="34" charset="0"/>
              <a:buNone/>
              <a:defRPr sz="378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Font typeface="Arial" panose="020B0604020202020204" pitchFamily="34" charset="0"/>
              <a:buNone/>
              <a:defRPr sz="378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Font typeface="Arial" panose="020B0604020202020204" pitchFamily="34" charset="0"/>
              <a:buNone/>
              <a:defRPr sz="378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452645" y="3863160"/>
            <a:ext cx="16652790" cy="902664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2645" y="1512000"/>
            <a:ext cx="16652790" cy="11793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CD4EAAFD-8308-55F9-E30C-5C801082C1B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701000" y="1512000"/>
            <a:ext cx="5715360" cy="113778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068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1" userDrawn="1">
          <p15:clr>
            <a:srgbClr val="8F8F8F"/>
          </p15:clr>
        </p15:guide>
        <p15:guide id="4" orient="horz" pos="8119" userDrawn="1">
          <p15:clr>
            <a:srgbClr val="FF96FF"/>
          </p15:clr>
        </p15:guide>
        <p15:guide id="5" pos="1070" userDrawn="1">
          <p15:clr>
            <a:srgbClr val="FF96FF"/>
          </p15:clr>
        </p15:guide>
        <p15:guide id="6" pos="1914" userDrawn="1">
          <p15:clr>
            <a:srgbClr val="FF96FF"/>
          </p15:clr>
        </p15:guide>
        <p15:guide id="7" pos="2448" userDrawn="1">
          <p15:clr>
            <a:srgbClr val="FF96FF"/>
          </p15:clr>
        </p15:guide>
        <p15:guide id="8" pos="3291" userDrawn="1">
          <p15:clr>
            <a:srgbClr val="FF96FF"/>
          </p15:clr>
        </p15:guide>
        <p15:guide id="9" pos="3827" userDrawn="1">
          <p15:clr>
            <a:srgbClr val="FF96FF"/>
          </p15:clr>
        </p15:guide>
        <p15:guide id="10" pos="4668" userDrawn="1">
          <p15:clr>
            <a:srgbClr val="FF96FF"/>
          </p15:clr>
        </p15:guide>
        <p15:guide id="11" pos="5205" userDrawn="1">
          <p15:clr>
            <a:srgbClr val="FF96FF"/>
          </p15:clr>
        </p15:guide>
        <p15:guide id="12" pos="6048" userDrawn="1">
          <p15:clr>
            <a:srgbClr val="FF96FF"/>
          </p15:clr>
        </p15:guide>
        <p15:guide id="13" pos="6582" userDrawn="1">
          <p15:clr>
            <a:srgbClr val="FF96FF"/>
          </p15:clr>
        </p15:guide>
        <p15:guide id="14" pos="7425" userDrawn="1">
          <p15:clr>
            <a:srgbClr val="FF96FF"/>
          </p15:clr>
        </p15:guide>
        <p15:guide id="15" pos="7962" userDrawn="1">
          <p15:clr>
            <a:srgbClr val="FF96FF"/>
          </p15:clr>
        </p15:guide>
        <p15:guide id="16" pos="8803" userDrawn="1">
          <p15:clr>
            <a:srgbClr val="FF96FF"/>
          </p15:clr>
        </p15:guide>
        <p15:guide id="17" pos="9339" userDrawn="1">
          <p15:clr>
            <a:srgbClr val="FF96FF"/>
          </p15:clr>
        </p15:guide>
        <p15:guide id="18" pos="10180" userDrawn="1">
          <p15:clr>
            <a:srgbClr val="FF96FF"/>
          </p15:clr>
        </p15:guide>
        <p15:guide id="19" pos="10716" userDrawn="1">
          <p15:clr>
            <a:srgbClr val="FF96FF"/>
          </p15:clr>
        </p15:guide>
        <p15:guide id="20" pos="11560" userDrawn="1">
          <p15:clr>
            <a:srgbClr val="FF96FF"/>
          </p15:clr>
        </p15:guide>
        <p15:guide id="21" pos="12096" userDrawn="1">
          <p15:clr>
            <a:srgbClr val="FF96FF"/>
          </p15:clr>
        </p15:guide>
        <p15:guide id="22" pos="12937" userDrawn="1">
          <p15:clr>
            <a:srgbClr val="FF96FF"/>
          </p15:clr>
        </p15:guide>
        <p15:guide id="23" pos="13473" userDrawn="1">
          <p15:clr>
            <a:srgbClr val="FF96FF"/>
          </p15:clr>
        </p15:guide>
        <p15:guide id="24" pos="14314" userDrawn="1">
          <p15:clr>
            <a:srgbClr val="FF96FF"/>
          </p15:clr>
        </p15:guide>
        <p15:guide id="25" pos="14851" userDrawn="1">
          <p15:clr>
            <a:srgbClr val="FF96FF"/>
          </p15:clr>
        </p15:guide>
        <p15:guide id="26" pos="15694" userDrawn="1">
          <p15:clr>
            <a:srgbClr val="FF96FF"/>
          </p15:clr>
        </p15:guide>
        <p15:guide id="27" pos="16228" userDrawn="1">
          <p15:clr>
            <a:srgbClr val="FF96FF"/>
          </p15:clr>
        </p15:guide>
        <p15:guide id="28" pos="17071" userDrawn="1">
          <p15:clr>
            <a:srgbClr val="FF96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6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246" y="3590451"/>
            <a:ext cx="24843105" cy="5990748"/>
          </a:xfrm>
        </p:spPr>
        <p:txBody>
          <a:bodyPr anchor="b"/>
          <a:lstStyle>
            <a:lvl1pPr>
              <a:defRPr sz="1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246" y="9637873"/>
            <a:ext cx="24843105" cy="3150393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12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24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3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48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6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72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84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9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248" y="3833812"/>
            <a:ext cx="12241530" cy="91378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1823" y="3833812"/>
            <a:ext cx="12241530" cy="91378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7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99" y="766764"/>
            <a:ext cx="24843105" cy="27836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4000" y="3530442"/>
            <a:ext cx="12185272" cy="173021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80360" indent="0">
              <a:buNone/>
              <a:defRPr sz="3360" b="1"/>
            </a:lvl4pPr>
            <a:lvl5pPr marL="3840480" indent="0">
              <a:buNone/>
              <a:defRPr sz="3360" b="1"/>
            </a:lvl5pPr>
            <a:lvl6pPr marL="4800600" indent="0">
              <a:buNone/>
              <a:defRPr sz="3360" b="1"/>
            </a:lvl6pPr>
            <a:lvl7pPr marL="5760720" indent="0">
              <a:buNone/>
              <a:defRPr sz="3360" b="1"/>
            </a:lvl7pPr>
            <a:lvl8pPr marL="6720840" indent="0">
              <a:buNone/>
              <a:defRPr sz="3360" b="1"/>
            </a:lvl8pPr>
            <a:lvl9pPr marL="7680960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4000" y="5260657"/>
            <a:ext cx="12185272" cy="77376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1822" y="3530442"/>
            <a:ext cx="12245282" cy="173021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80360" indent="0">
              <a:buNone/>
              <a:defRPr sz="3360" b="1"/>
            </a:lvl4pPr>
            <a:lvl5pPr marL="3840480" indent="0">
              <a:buNone/>
              <a:defRPr sz="3360" b="1"/>
            </a:lvl5pPr>
            <a:lvl6pPr marL="4800600" indent="0">
              <a:buNone/>
              <a:defRPr sz="3360" b="1"/>
            </a:lvl6pPr>
            <a:lvl7pPr marL="5760720" indent="0">
              <a:buNone/>
              <a:defRPr sz="3360" b="1"/>
            </a:lvl7pPr>
            <a:lvl8pPr marL="6720840" indent="0">
              <a:buNone/>
              <a:defRPr sz="3360" b="1"/>
            </a:lvl8pPr>
            <a:lvl9pPr marL="7680960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1822" y="5260657"/>
            <a:ext cx="12245282" cy="77376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5/22/24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6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9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5/22/24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000" y="960120"/>
            <a:ext cx="9289910" cy="3360420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5281" y="2073593"/>
            <a:ext cx="14581823" cy="10234613"/>
          </a:xfrm>
        </p:spPr>
        <p:txBody>
          <a:bodyPr/>
          <a:lstStyle>
            <a:lvl1pPr>
              <a:defRPr sz="6720"/>
            </a:lvl1pPr>
            <a:lvl2pPr>
              <a:defRPr sz="5880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4000" y="4320540"/>
            <a:ext cx="9289910" cy="8004335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20240" indent="0">
              <a:buNone/>
              <a:defRPr sz="2520"/>
            </a:lvl3pPr>
            <a:lvl4pPr marL="2880360" indent="0">
              <a:buNone/>
              <a:defRPr sz="2100"/>
            </a:lvl4pPr>
            <a:lvl5pPr marL="3840480" indent="0">
              <a:buNone/>
              <a:defRPr sz="2100"/>
            </a:lvl5pPr>
            <a:lvl6pPr marL="4800600" indent="0">
              <a:buNone/>
              <a:defRPr sz="2100"/>
            </a:lvl6pPr>
            <a:lvl7pPr marL="5760720" indent="0">
              <a:buNone/>
              <a:defRPr sz="2100"/>
            </a:lvl7pPr>
            <a:lvl8pPr marL="6720840" indent="0">
              <a:buNone/>
              <a:defRPr sz="2100"/>
            </a:lvl8pPr>
            <a:lvl9pPr marL="7680960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7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000" y="960120"/>
            <a:ext cx="9289910" cy="3360420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5281" y="2073593"/>
            <a:ext cx="14581823" cy="10234613"/>
          </a:xfrm>
        </p:spPr>
        <p:txBody>
          <a:bodyPr anchor="t"/>
          <a:lstStyle>
            <a:lvl1pPr marL="0" indent="0">
              <a:buNone/>
              <a:defRPr sz="6720"/>
            </a:lvl1pPr>
            <a:lvl2pPr marL="960120" indent="0">
              <a:buNone/>
              <a:defRPr sz="5880"/>
            </a:lvl2pPr>
            <a:lvl3pPr marL="1920240" indent="0">
              <a:buNone/>
              <a:defRPr sz="5040"/>
            </a:lvl3pPr>
            <a:lvl4pPr marL="2880360" indent="0">
              <a:buNone/>
              <a:defRPr sz="4200"/>
            </a:lvl4pPr>
            <a:lvl5pPr marL="3840480" indent="0">
              <a:buNone/>
              <a:defRPr sz="4200"/>
            </a:lvl5pPr>
            <a:lvl6pPr marL="4800600" indent="0">
              <a:buNone/>
              <a:defRPr sz="4200"/>
            </a:lvl6pPr>
            <a:lvl7pPr marL="5760720" indent="0">
              <a:buNone/>
              <a:defRPr sz="4200"/>
            </a:lvl7pPr>
            <a:lvl8pPr marL="6720840" indent="0">
              <a:buNone/>
              <a:defRPr sz="4200"/>
            </a:lvl8pPr>
            <a:lvl9pPr marL="7680960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4000" y="4320540"/>
            <a:ext cx="9289910" cy="8004335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20240" indent="0">
              <a:buNone/>
              <a:defRPr sz="2520"/>
            </a:lvl3pPr>
            <a:lvl4pPr marL="2880360" indent="0">
              <a:buNone/>
              <a:defRPr sz="2100"/>
            </a:lvl4pPr>
            <a:lvl5pPr marL="3840480" indent="0">
              <a:buNone/>
              <a:defRPr sz="2100"/>
            </a:lvl5pPr>
            <a:lvl6pPr marL="4800600" indent="0">
              <a:buNone/>
              <a:defRPr sz="2100"/>
            </a:lvl6pPr>
            <a:lvl7pPr marL="5760720" indent="0">
              <a:buNone/>
              <a:defRPr sz="2100"/>
            </a:lvl7pPr>
            <a:lvl8pPr marL="6720840" indent="0">
              <a:buNone/>
              <a:defRPr sz="2100"/>
            </a:lvl8pPr>
            <a:lvl9pPr marL="7680960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248" y="766764"/>
            <a:ext cx="24843105" cy="278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248" y="3833812"/>
            <a:ext cx="24843105" cy="9137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248" y="13348336"/>
            <a:ext cx="6480810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B8C7A-97E5-8449-A098-582F9DF3F2C2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1193" y="13348336"/>
            <a:ext cx="9721215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2543" y="13348336"/>
            <a:ext cx="6480810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7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920240" rtl="0" eaLnBrk="1" latinLnBrk="0" hangingPunct="1">
        <a:lnSpc>
          <a:spcPct val="90000"/>
        </a:lnSpc>
        <a:spcBef>
          <a:spcPct val="0"/>
        </a:spcBef>
        <a:buNone/>
        <a:defRPr sz="92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92024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olorful brain with white border&#10;&#10;Description automatically generated">
            <a:extLst>
              <a:ext uri="{FF2B5EF4-FFF2-40B4-BE49-F238E27FC236}">
                <a16:creationId xmlns:a16="http://schemas.microsoft.com/office/drawing/2014/main" id="{62C0A8C8-FFD1-07E7-F880-B32C16436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101" y="1642741"/>
            <a:ext cx="6081229" cy="6081229"/>
          </a:xfrm>
          <a:prstGeom prst="rect">
            <a:avLst/>
          </a:prstGeom>
        </p:spPr>
      </p:pic>
      <p:pic>
        <p:nvPicPr>
          <p:cNvPr id="6" name="Picture 5" descr="A qr code with a colorful brain&#10;&#10;Description automatically generated">
            <a:extLst>
              <a:ext uri="{FF2B5EF4-FFF2-40B4-BE49-F238E27FC236}">
                <a16:creationId xmlns:a16="http://schemas.microsoft.com/office/drawing/2014/main" id="{37191623-AFD6-654B-EFD3-1C2459813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0411" y="9922809"/>
            <a:ext cx="3668213" cy="36682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C26E7F-921A-F0E1-F80D-0F336AD7B0A8}"/>
              </a:ext>
            </a:extLst>
          </p:cNvPr>
          <p:cNvSpPr txBox="1"/>
          <p:nvPr/>
        </p:nvSpPr>
        <p:spPr>
          <a:xfrm>
            <a:off x="8227803" y="1642741"/>
            <a:ext cx="1760158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0" dirty="0">
                <a:solidFill>
                  <a:srgbClr val="7A5471"/>
                </a:solidFill>
                <a:latin typeface="Perpetua" panose="02020502060401020303" pitchFamily="18" charset="77"/>
                <a:ea typeface="EB Garamond" pitchFamily="2" charset="0"/>
                <a:cs typeface="Roboto" panose="02000000000000000000" pitchFamily="2" charset="0"/>
              </a:rPr>
              <a:t>NiChart</a:t>
            </a:r>
          </a:p>
        </p:txBody>
      </p:sp>
      <p:pic>
        <p:nvPicPr>
          <p:cNvPr id="14" name="Picture 13" descr="A blue text with a white background&#10;&#10;Description automatically generated">
            <a:extLst>
              <a:ext uri="{FF2B5EF4-FFF2-40B4-BE49-F238E27FC236}">
                <a16:creationId xmlns:a16="http://schemas.microsoft.com/office/drawing/2014/main" id="{70784DC4-C475-0A03-0DE6-BC4196E8D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5956" y="10201451"/>
            <a:ext cx="9536239" cy="311834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439A1C-4DA1-91B1-9AB9-156815E3CF31}"/>
              </a:ext>
            </a:extLst>
          </p:cNvPr>
          <p:cNvCxnSpPr>
            <a:cxnSpLocks/>
          </p:cNvCxnSpPr>
          <p:nvPr/>
        </p:nvCxnSpPr>
        <p:spPr>
          <a:xfrm>
            <a:off x="12615533" y="9919629"/>
            <a:ext cx="0" cy="3605248"/>
          </a:xfrm>
          <a:prstGeom prst="line">
            <a:avLst/>
          </a:prstGeom>
          <a:ln w="184150">
            <a:solidFill>
              <a:srgbClr val="001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A0FEA6F-315A-835D-E418-E210E0471D92}"/>
              </a:ext>
            </a:extLst>
          </p:cNvPr>
          <p:cNvSpPr txBox="1"/>
          <p:nvPr/>
        </p:nvSpPr>
        <p:spPr>
          <a:xfrm>
            <a:off x="14114823" y="10026590"/>
            <a:ext cx="592400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800" dirty="0">
                <a:solidFill>
                  <a:srgbClr val="00104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</a:t>
            </a:r>
            <a:r>
              <a:rPr lang="en-US" sz="20800" baseline="30000" dirty="0">
                <a:solidFill>
                  <a:srgbClr val="00104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lang="en-US" sz="20800" dirty="0">
                <a:solidFill>
                  <a:srgbClr val="00104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</a:t>
            </a:r>
            <a:endParaRPr lang="en-US" sz="25000" dirty="0">
              <a:solidFill>
                <a:srgbClr val="00104D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2AA56F-7DFC-26D1-DB4D-C84D6E9D07A9}"/>
              </a:ext>
            </a:extLst>
          </p:cNvPr>
          <p:cNvCxnSpPr>
            <a:cxnSpLocks/>
          </p:cNvCxnSpPr>
          <p:nvPr/>
        </p:nvCxnSpPr>
        <p:spPr>
          <a:xfrm>
            <a:off x="21146390" y="9927202"/>
            <a:ext cx="0" cy="3605248"/>
          </a:xfrm>
          <a:prstGeom prst="line">
            <a:avLst/>
          </a:prstGeom>
          <a:ln w="184150">
            <a:solidFill>
              <a:srgbClr val="001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3795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327CEBA-6698-904A-AFB9-82CE25F06534}">
  <we:reference id="d2164860-9689-45e3-a1e5-90c76032056e" version="1.0.0.7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4687</TotalTime>
  <Words>6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Perpetua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Aidinis, George</dc:creator>
  <cp:lastModifiedBy>Aidinis, George</cp:lastModifiedBy>
  <cp:revision>52</cp:revision>
  <dcterms:created xsi:type="dcterms:W3CDTF">2024-02-27T15:57:17Z</dcterms:created>
  <dcterms:modified xsi:type="dcterms:W3CDTF">2024-05-22T18:50:39Z</dcterms:modified>
</cp:coreProperties>
</file>