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87"/>
  </p:normalViewPr>
  <p:slideViewPr>
    <p:cSldViewPr snapToGrid="0" snapToObjects="1">
      <p:cViewPr>
        <p:scale>
          <a:sx n="199" d="100"/>
          <a:sy n="199" d="100"/>
        </p:scale>
        <p:origin x="2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E9D3-C86B-DD4F-A572-65ECBEE622B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7DE3B-324B-7F4E-B96C-BA5536E2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DE3B-324B-7F4E-B96C-BA5536E236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 and General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7813" cy="4525963"/>
          </a:xfrm>
        </p:spPr>
        <p:txBody>
          <a:bodyPr>
            <a:normAutofit/>
          </a:bodyPr>
          <a:lstStyle/>
          <a:p>
            <a:pPr algn="l">
              <a:defRPr sz="1600"/>
            </a:pPr>
            <a:r>
              <a:rPr lang="en-US" dirty="0"/>
              <a:t>Respondents found the concept &amp; usage of NiChart clear.</a:t>
            </a:r>
          </a:p>
          <a:p>
            <a:pPr marL="0" indent="0" algn="l">
              <a:buNone/>
              <a:defRPr sz="1600"/>
            </a:pPr>
            <a:endParaRPr lang="en-US" dirty="0"/>
          </a:p>
          <a:p>
            <a:pPr marL="0" indent="0" algn="l">
              <a:buNone/>
              <a:defRPr sz="1600"/>
            </a:pPr>
            <a:endParaRPr lang="en-US" dirty="0"/>
          </a:p>
          <a:p>
            <a:pPr algn="l">
              <a:defRPr sz="1600"/>
            </a:pPr>
            <a:r>
              <a:rPr lang="en-US" dirty="0"/>
              <a:t>Users who tested the application reported a smooth experience and satisfactory results.</a:t>
            </a:r>
          </a:p>
          <a:p>
            <a:pPr marL="0" indent="0" algn="l">
              <a:buNone/>
              <a:defRPr sz="1600"/>
            </a:pPr>
            <a:endParaRPr lang="en-US" dirty="0"/>
          </a:p>
          <a:p>
            <a:pPr marL="0" indent="0" algn="l">
              <a:buNone/>
              <a:defRPr sz="1600"/>
            </a:pPr>
            <a:endParaRPr lang="en-US" dirty="0"/>
          </a:p>
          <a:p>
            <a:pPr algn="l">
              <a:defRPr sz="1600"/>
            </a:pPr>
            <a:r>
              <a:rPr lang="en-US" dirty="0"/>
              <a:t>High likelihood of recommending the application to colleagues, with scores frequently at or above 8 out of 10.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0D5E4-2BE4-6169-8692-5A7539F1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05" y="4101135"/>
            <a:ext cx="4321565" cy="2657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57D6E-0448-9DBE-D23B-B4D1CEFE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97" y="1415134"/>
            <a:ext cx="4321565" cy="2688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Engagement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3947" cy="4525963"/>
          </a:xfrm>
        </p:spPr>
        <p:txBody>
          <a:bodyPr/>
          <a:lstStyle/>
          <a:p>
            <a:pPr>
              <a:defRPr sz="1600"/>
            </a:pPr>
            <a:r>
              <a:rPr lang="en-US" dirty="0"/>
              <a:t>Varied interest in components like image processing methods and machine learning applications.</a:t>
            </a:r>
          </a:p>
          <a:p>
            <a:pPr algn="l">
              <a:defRPr sz="1600"/>
            </a:pPr>
            <a:endParaRPr lang="en-US" dirty="0"/>
          </a:p>
          <a:p>
            <a:pPr marL="0" indent="0" algn="l">
              <a:buNone/>
              <a:defRPr sz="1600"/>
            </a:pPr>
            <a:endParaRPr lang="en-US" dirty="0"/>
          </a:p>
          <a:p>
            <a:pPr algn="l">
              <a:defRPr sz="1600"/>
            </a:pPr>
            <a:r>
              <a:rPr dirty="0"/>
              <a:t>Significant portion of users willing to provide detailed feedback.</a:t>
            </a:r>
            <a:endParaRPr lang="en-US" dirty="0"/>
          </a:p>
          <a:p>
            <a:pPr marL="0" indent="0" algn="l">
              <a:buNone/>
              <a:defRPr sz="1600"/>
            </a:pPr>
            <a:endParaRPr lang="en-US" dirty="0"/>
          </a:p>
          <a:p>
            <a:pPr marL="0" indent="0" algn="l">
              <a:buNone/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Valuable suggestions and comments, highlighting improvement areas and expressing appreciation.</a:t>
            </a:r>
            <a:endParaRPr lang="en-US" dirty="0"/>
          </a:p>
        </p:txBody>
      </p:sp>
      <p:pic>
        <p:nvPicPr>
          <p:cNvPr id="2054" name="Picture 6" descr="Forms response chart. Question title: Please select all options that apply to you&#10;&#10;What features or functionality would you like to see in the final product?&quot;&#10;. Number of responses: 36 responses.">
            <a:extLst>
              <a:ext uri="{FF2B5EF4-FFF2-40B4-BE49-F238E27FC236}">
                <a16:creationId xmlns:a16="http://schemas.microsoft.com/office/drawing/2014/main" id="{06A2352F-C1DD-9A33-C1C9-15B7FDAE8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0867"/>
          <a:stretch/>
        </p:blipFill>
        <p:spPr bwMode="auto">
          <a:xfrm>
            <a:off x="3753766" y="4008459"/>
            <a:ext cx="4990605" cy="235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ms response chart. Question title: What are the most important aspects of the projects to you?&#10;&#10;Please rank the following options as they apply to you, with from &quot;Not important&quot; to &quot;Very important&quot;.. Number of responses: .">
            <a:extLst>
              <a:ext uri="{FF2B5EF4-FFF2-40B4-BE49-F238E27FC236}">
                <a16:creationId xmlns:a16="http://schemas.microsoft.com/office/drawing/2014/main" id="{6248A05C-79D7-687F-F7E8-7A963ED51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5799" r="518" b="5684"/>
          <a:stretch/>
        </p:blipFill>
        <p:spPr bwMode="auto">
          <a:xfrm>
            <a:off x="3753767" y="1496217"/>
            <a:ext cx="4990606" cy="216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Overview and General Satisfaction</vt:lpstr>
      <vt:lpstr>Engagement and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General Satisfaction</dc:title>
  <dc:subject/>
  <dc:creator/>
  <cp:keywords/>
  <dc:description>generated using python-pptx</dc:description>
  <cp:lastModifiedBy>Aidinis, George</cp:lastModifiedBy>
  <cp:revision>5</cp:revision>
  <dcterms:created xsi:type="dcterms:W3CDTF">2013-01-27T09:14:16Z</dcterms:created>
  <dcterms:modified xsi:type="dcterms:W3CDTF">2024-01-23T22:56:32Z</dcterms:modified>
  <cp:category/>
</cp:coreProperties>
</file>