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68" r:id="rId3"/>
    <p:sldId id="269" r:id="rId4"/>
    <p:sldId id="257" r:id="rId5"/>
    <p:sldId id="264" r:id="rId6"/>
    <p:sldId id="265" r:id="rId7"/>
    <p:sldId id="266" r:id="rId8"/>
    <p:sldId id="267" r:id="rId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6"/>
    <p:restoredTop sz="94628"/>
  </p:normalViewPr>
  <p:slideViewPr>
    <p:cSldViewPr>
      <p:cViewPr varScale="1">
        <p:scale>
          <a:sx n="116" d="100"/>
          <a:sy n="116" d="100"/>
        </p:scale>
        <p:origin x="208" y="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FB0BE-E8F1-3140-AB4B-220EA4311E30}" type="datetimeFigureOut">
              <a:rPr lang="en-US" smtClean="0"/>
              <a:t>6/12/23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991411-BF84-2C48-9A6D-71CA8CAF44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87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21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21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21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400" b="1" i="0">
                <a:solidFill>
                  <a:srgbClr val="0021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10616" y="426211"/>
            <a:ext cx="10857865" cy="567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1" i="0">
                <a:solidFill>
                  <a:srgbClr val="002143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8532" y="1961007"/>
            <a:ext cx="9993630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78995" y="6448561"/>
            <a:ext cx="2597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A6A6A6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47516" y="558604"/>
            <a:ext cx="3962242" cy="447047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178483" y="557402"/>
            <a:ext cx="865505" cy="314325"/>
          </a:xfrm>
          <a:custGeom>
            <a:avLst/>
            <a:gdLst/>
            <a:ahLst/>
            <a:cxnLst/>
            <a:rect l="l" t="t" r="r" b="b"/>
            <a:pathLst>
              <a:path w="865505" h="314325">
                <a:moveTo>
                  <a:pt x="231355" y="87452"/>
                </a:moveTo>
                <a:lnTo>
                  <a:pt x="224688" y="55892"/>
                </a:lnTo>
                <a:lnTo>
                  <a:pt x="203644" y="27813"/>
                </a:lnTo>
                <a:lnTo>
                  <a:pt x="188582" y="19646"/>
                </a:lnTo>
                <a:lnTo>
                  <a:pt x="188582" y="88315"/>
                </a:lnTo>
                <a:lnTo>
                  <a:pt x="183337" y="116446"/>
                </a:lnTo>
                <a:lnTo>
                  <a:pt x="168351" y="137388"/>
                </a:lnTo>
                <a:lnTo>
                  <a:pt x="144780" y="150469"/>
                </a:lnTo>
                <a:lnTo>
                  <a:pt x="113741" y="154978"/>
                </a:lnTo>
                <a:lnTo>
                  <a:pt x="102984" y="154838"/>
                </a:lnTo>
                <a:lnTo>
                  <a:pt x="93903" y="154165"/>
                </a:lnTo>
                <a:lnTo>
                  <a:pt x="85229" y="152603"/>
                </a:lnTo>
                <a:lnTo>
                  <a:pt x="75692" y="149783"/>
                </a:lnTo>
                <a:lnTo>
                  <a:pt x="75692" y="11696"/>
                </a:lnTo>
                <a:lnTo>
                  <a:pt x="113741" y="11696"/>
                </a:lnTo>
                <a:lnTo>
                  <a:pt x="149148" y="19100"/>
                </a:lnTo>
                <a:lnTo>
                  <a:pt x="172237" y="37833"/>
                </a:lnTo>
                <a:lnTo>
                  <a:pt x="184785" y="62649"/>
                </a:lnTo>
                <a:lnTo>
                  <a:pt x="188582" y="88315"/>
                </a:lnTo>
                <a:lnTo>
                  <a:pt x="188582" y="19646"/>
                </a:lnTo>
                <a:lnTo>
                  <a:pt x="173951" y="11696"/>
                </a:lnTo>
                <a:lnTo>
                  <a:pt x="166611" y="7708"/>
                </a:lnTo>
                <a:lnTo>
                  <a:pt x="112014" y="0"/>
                </a:lnTo>
                <a:lnTo>
                  <a:pt x="0" y="0"/>
                </a:lnTo>
                <a:lnTo>
                  <a:pt x="0" y="9093"/>
                </a:lnTo>
                <a:lnTo>
                  <a:pt x="16230" y="11442"/>
                </a:lnTo>
                <a:lnTo>
                  <a:pt x="27076" y="19431"/>
                </a:lnTo>
                <a:lnTo>
                  <a:pt x="33159" y="34480"/>
                </a:lnTo>
                <a:lnTo>
                  <a:pt x="35052" y="58013"/>
                </a:lnTo>
                <a:lnTo>
                  <a:pt x="35052" y="251079"/>
                </a:lnTo>
                <a:lnTo>
                  <a:pt x="32613" y="275678"/>
                </a:lnTo>
                <a:lnTo>
                  <a:pt x="25628" y="290144"/>
                </a:lnTo>
                <a:lnTo>
                  <a:pt x="14592" y="296976"/>
                </a:lnTo>
                <a:lnTo>
                  <a:pt x="0" y="298691"/>
                </a:lnTo>
                <a:lnTo>
                  <a:pt x="0" y="307784"/>
                </a:lnTo>
                <a:lnTo>
                  <a:pt x="110693" y="307784"/>
                </a:lnTo>
                <a:lnTo>
                  <a:pt x="110693" y="298691"/>
                </a:lnTo>
                <a:lnTo>
                  <a:pt x="94284" y="296405"/>
                </a:lnTo>
                <a:lnTo>
                  <a:pt x="83464" y="288518"/>
                </a:lnTo>
                <a:lnTo>
                  <a:pt x="77520" y="273494"/>
                </a:lnTo>
                <a:lnTo>
                  <a:pt x="75793" y="251079"/>
                </a:lnTo>
                <a:lnTo>
                  <a:pt x="75692" y="163626"/>
                </a:lnTo>
                <a:lnTo>
                  <a:pt x="90665" y="165455"/>
                </a:lnTo>
                <a:lnTo>
                  <a:pt x="102666" y="166497"/>
                </a:lnTo>
                <a:lnTo>
                  <a:pt x="112953" y="166979"/>
                </a:lnTo>
                <a:lnTo>
                  <a:pt x="122796" y="167093"/>
                </a:lnTo>
                <a:lnTo>
                  <a:pt x="153428" y="163626"/>
                </a:lnTo>
                <a:lnTo>
                  <a:pt x="169341" y="161836"/>
                </a:lnTo>
                <a:lnTo>
                  <a:pt x="184480" y="154978"/>
                </a:lnTo>
                <a:lnTo>
                  <a:pt x="203365" y="146431"/>
                </a:lnTo>
                <a:lnTo>
                  <a:pt x="224256" y="121437"/>
                </a:lnTo>
                <a:lnTo>
                  <a:pt x="231355" y="87452"/>
                </a:lnTo>
                <a:close/>
              </a:path>
              <a:path w="865505" h="314325">
                <a:moveTo>
                  <a:pt x="388340" y="258864"/>
                </a:moveTo>
                <a:lnTo>
                  <a:pt x="369849" y="278053"/>
                </a:lnTo>
                <a:lnTo>
                  <a:pt x="354190" y="290309"/>
                </a:lnTo>
                <a:lnTo>
                  <a:pt x="338848" y="296799"/>
                </a:lnTo>
                <a:lnTo>
                  <a:pt x="321297" y="298691"/>
                </a:lnTo>
                <a:lnTo>
                  <a:pt x="298335" y="293979"/>
                </a:lnTo>
                <a:lnTo>
                  <a:pt x="273189" y="277215"/>
                </a:lnTo>
                <a:lnTo>
                  <a:pt x="253072" y="244449"/>
                </a:lnTo>
                <a:lnTo>
                  <a:pt x="245198" y="191770"/>
                </a:lnTo>
                <a:lnTo>
                  <a:pt x="384886" y="191770"/>
                </a:lnTo>
                <a:lnTo>
                  <a:pt x="383324" y="182676"/>
                </a:lnTo>
                <a:lnTo>
                  <a:pt x="379539" y="160693"/>
                </a:lnTo>
                <a:lnTo>
                  <a:pt x="361492" y="135382"/>
                </a:lnTo>
                <a:lnTo>
                  <a:pt x="349021" y="127495"/>
                </a:lnTo>
                <a:lnTo>
                  <a:pt x="349021" y="182676"/>
                </a:lnTo>
                <a:lnTo>
                  <a:pt x="245198" y="182676"/>
                </a:lnTo>
                <a:lnTo>
                  <a:pt x="249923" y="158432"/>
                </a:lnTo>
                <a:lnTo>
                  <a:pt x="260565" y="139712"/>
                </a:lnTo>
                <a:lnTo>
                  <a:pt x="276707" y="127647"/>
                </a:lnTo>
                <a:lnTo>
                  <a:pt x="297942" y="123367"/>
                </a:lnTo>
                <a:lnTo>
                  <a:pt x="316382" y="126733"/>
                </a:lnTo>
                <a:lnTo>
                  <a:pt x="333209" y="137287"/>
                </a:lnTo>
                <a:lnTo>
                  <a:pt x="345173" y="155702"/>
                </a:lnTo>
                <a:lnTo>
                  <a:pt x="349021" y="182676"/>
                </a:lnTo>
                <a:lnTo>
                  <a:pt x="349021" y="127495"/>
                </a:lnTo>
                <a:lnTo>
                  <a:pt x="342519" y="123367"/>
                </a:lnTo>
                <a:lnTo>
                  <a:pt x="334606" y="118351"/>
                </a:lnTo>
                <a:lnTo>
                  <a:pt x="302729" y="112115"/>
                </a:lnTo>
                <a:lnTo>
                  <a:pt x="265176" y="120053"/>
                </a:lnTo>
                <a:lnTo>
                  <a:pt x="234835" y="141820"/>
                </a:lnTo>
                <a:lnTo>
                  <a:pt x="214541" y="174396"/>
                </a:lnTo>
                <a:lnTo>
                  <a:pt x="207137" y="214718"/>
                </a:lnTo>
                <a:lnTo>
                  <a:pt x="214833" y="254495"/>
                </a:lnTo>
                <a:lnTo>
                  <a:pt x="236220" y="285864"/>
                </a:lnTo>
                <a:lnTo>
                  <a:pt x="268795" y="306451"/>
                </a:lnTo>
                <a:lnTo>
                  <a:pt x="310045" y="313842"/>
                </a:lnTo>
                <a:lnTo>
                  <a:pt x="332892" y="311619"/>
                </a:lnTo>
                <a:lnTo>
                  <a:pt x="352780" y="304482"/>
                </a:lnTo>
                <a:lnTo>
                  <a:pt x="361010" y="298691"/>
                </a:lnTo>
                <a:lnTo>
                  <a:pt x="370890" y="291744"/>
                </a:lnTo>
                <a:lnTo>
                  <a:pt x="388340" y="272719"/>
                </a:lnTo>
                <a:lnTo>
                  <a:pt x="388340" y="258864"/>
                </a:lnTo>
                <a:close/>
              </a:path>
              <a:path w="865505" h="314325">
                <a:moveTo>
                  <a:pt x="623620" y="298691"/>
                </a:moveTo>
                <a:lnTo>
                  <a:pt x="607237" y="297154"/>
                </a:lnTo>
                <a:lnTo>
                  <a:pt x="597331" y="291934"/>
                </a:lnTo>
                <a:lnTo>
                  <a:pt x="592467" y="282079"/>
                </a:lnTo>
                <a:lnTo>
                  <a:pt x="591159" y="266661"/>
                </a:lnTo>
                <a:lnTo>
                  <a:pt x="591159" y="180517"/>
                </a:lnTo>
                <a:lnTo>
                  <a:pt x="585597" y="150469"/>
                </a:lnTo>
                <a:lnTo>
                  <a:pt x="570966" y="129108"/>
                </a:lnTo>
                <a:lnTo>
                  <a:pt x="550329" y="116357"/>
                </a:lnTo>
                <a:lnTo>
                  <a:pt x="526770" y="112115"/>
                </a:lnTo>
                <a:lnTo>
                  <a:pt x="509206" y="114477"/>
                </a:lnTo>
                <a:lnTo>
                  <a:pt x="492099" y="121589"/>
                </a:lnTo>
                <a:lnTo>
                  <a:pt x="475234" y="133489"/>
                </a:lnTo>
                <a:lnTo>
                  <a:pt x="458393" y="150215"/>
                </a:lnTo>
                <a:lnTo>
                  <a:pt x="458393" y="112115"/>
                </a:lnTo>
                <a:lnTo>
                  <a:pt x="448881" y="112115"/>
                </a:lnTo>
                <a:lnTo>
                  <a:pt x="390067" y="118173"/>
                </a:lnTo>
                <a:lnTo>
                  <a:pt x="390067" y="127279"/>
                </a:lnTo>
                <a:lnTo>
                  <a:pt x="405777" y="128371"/>
                </a:lnTo>
                <a:lnTo>
                  <a:pt x="415442" y="132524"/>
                </a:lnTo>
                <a:lnTo>
                  <a:pt x="420319" y="140970"/>
                </a:lnTo>
                <a:lnTo>
                  <a:pt x="421665" y="154978"/>
                </a:lnTo>
                <a:lnTo>
                  <a:pt x="421665" y="262331"/>
                </a:lnTo>
                <a:lnTo>
                  <a:pt x="420255" y="282435"/>
                </a:lnTo>
                <a:lnTo>
                  <a:pt x="415277" y="293331"/>
                </a:lnTo>
                <a:lnTo>
                  <a:pt x="405587" y="297827"/>
                </a:lnTo>
                <a:lnTo>
                  <a:pt x="390067" y="298691"/>
                </a:lnTo>
                <a:lnTo>
                  <a:pt x="390067" y="307784"/>
                </a:lnTo>
                <a:lnTo>
                  <a:pt x="490448" y="307784"/>
                </a:lnTo>
                <a:lnTo>
                  <a:pt x="490448" y="298691"/>
                </a:lnTo>
                <a:lnTo>
                  <a:pt x="473367" y="297091"/>
                </a:lnTo>
                <a:lnTo>
                  <a:pt x="463689" y="291388"/>
                </a:lnTo>
                <a:lnTo>
                  <a:pt x="459371" y="280250"/>
                </a:lnTo>
                <a:lnTo>
                  <a:pt x="458393" y="262331"/>
                </a:lnTo>
                <a:lnTo>
                  <a:pt x="458393" y="169252"/>
                </a:lnTo>
                <a:lnTo>
                  <a:pt x="472020" y="152666"/>
                </a:lnTo>
                <a:lnTo>
                  <a:pt x="485279" y="141071"/>
                </a:lnTo>
                <a:lnTo>
                  <a:pt x="498614" y="134264"/>
                </a:lnTo>
                <a:lnTo>
                  <a:pt x="512470" y="132029"/>
                </a:lnTo>
                <a:lnTo>
                  <a:pt x="527672" y="134543"/>
                </a:lnTo>
                <a:lnTo>
                  <a:pt x="541286" y="142367"/>
                </a:lnTo>
                <a:lnTo>
                  <a:pt x="551078" y="155956"/>
                </a:lnTo>
                <a:lnTo>
                  <a:pt x="554837" y="175755"/>
                </a:lnTo>
                <a:lnTo>
                  <a:pt x="554837" y="274878"/>
                </a:lnTo>
                <a:lnTo>
                  <a:pt x="553351" y="286092"/>
                </a:lnTo>
                <a:lnTo>
                  <a:pt x="548144" y="293446"/>
                </a:lnTo>
                <a:lnTo>
                  <a:pt x="538060" y="297472"/>
                </a:lnTo>
                <a:lnTo>
                  <a:pt x="521982" y="298691"/>
                </a:lnTo>
                <a:lnTo>
                  <a:pt x="521982" y="307784"/>
                </a:lnTo>
                <a:lnTo>
                  <a:pt x="623620" y="307784"/>
                </a:lnTo>
                <a:lnTo>
                  <a:pt x="623620" y="298691"/>
                </a:lnTo>
                <a:close/>
              </a:path>
              <a:path w="865505" h="314325">
                <a:moveTo>
                  <a:pt x="865352" y="298691"/>
                </a:moveTo>
                <a:lnTo>
                  <a:pt x="849045" y="297154"/>
                </a:lnTo>
                <a:lnTo>
                  <a:pt x="839304" y="291934"/>
                </a:lnTo>
                <a:lnTo>
                  <a:pt x="834580" y="282079"/>
                </a:lnTo>
                <a:lnTo>
                  <a:pt x="833361" y="266661"/>
                </a:lnTo>
                <a:lnTo>
                  <a:pt x="833361" y="180517"/>
                </a:lnTo>
                <a:lnTo>
                  <a:pt x="827722" y="150469"/>
                </a:lnTo>
                <a:lnTo>
                  <a:pt x="812977" y="129108"/>
                </a:lnTo>
                <a:lnTo>
                  <a:pt x="792302" y="116357"/>
                </a:lnTo>
                <a:lnTo>
                  <a:pt x="768896" y="112115"/>
                </a:lnTo>
                <a:lnTo>
                  <a:pt x="751116" y="114477"/>
                </a:lnTo>
                <a:lnTo>
                  <a:pt x="733894" y="121589"/>
                </a:lnTo>
                <a:lnTo>
                  <a:pt x="717003" y="133489"/>
                </a:lnTo>
                <a:lnTo>
                  <a:pt x="700176" y="150215"/>
                </a:lnTo>
                <a:lnTo>
                  <a:pt x="700176" y="112115"/>
                </a:lnTo>
                <a:lnTo>
                  <a:pt x="691070" y="112115"/>
                </a:lnTo>
                <a:lnTo>
                  <a:pt x="631863" y="118173"/>
                </a:lnTo>
                <a:lnTo>
                  <a:pt x="631863" y="127279"/>
                </a:lnTo>
                <a:lnTo>
                  <a:pt x="647738" y="128371"/>
                </a:lnTo>
                <a:lnTo>
                  <a:pt x="657364" y="132524"/>
                </a:lnTo>
                <a:lnTo>
                  <a:pt x="662114" y="140970"/>
                </a:lnTo>
                <a:lnTo>
                  <a:pt x="663397" y="154978"/>
                </a:lnTo>
                <a:lnTo>
                  <a:pt x="663397" y="262331"/>
                </a:lnTo>
                <a:lnTo>
                  <a:pt x="662051" y="282435"/>
                </a:lnTo>
                <a:lnTo>
                  <a:pt x="657186" y="293331"/>
                </a:lnTo>
                <a:lnTo>
                  <a:pt x="647534" y="297827"/>
                </a:lnTo>
                <a:lnTo>
                  <a:pt x="631863" y="298691"/>
                </a:lnTo>
                <a:lnTo>
                  <a:pt x="631863" y="307784"/>
                </a:lnTo>
                <a:lnTo>
                  <a:pt x="732180" y="307784"/>
                </a:lnTo>
                <a:lnTo>
                  <a:pt x="732180" y="298691"/>
                </a:lnTo>
                <a:lnTo>
                  <a:pt x="715314" y="297091"/>
                </a:lnTo>
                <a:lnTo>
                  <a:pt x="705624" y="291388"/>
                </a:lnTo>
                <a:lnTo>
                  <a:pt x="701217" y="280250"/>
                </a:lnTo>
                <a:lnTo>
                  <a:pt x="700176" y="262331"/>
                </a:lnTo>
                <a:lnTo>
                  <a:pt x="700176" y="169252"/>
                </a:lnTo>
                <a:lnTo>
                  <a:pt x="713841" y="152666"/>
                </a:lnTo>
                <a:lnTo>
                  <a:pt x="727189" y="141071"/>
                </a:lnTo>
                <a:lnTo>
                  <a:pt x="740537" y="134264"/>
                </a:lnTo>
                <a:lnTo>
                  <a:pt x="754202" y="132029"/>
                </a:lnTo>
                <a:lnTo>
                  <a:pt x="769581" y="134543"/>
                </a:lnTo>
                <a:lnTo>
                  <a:pt x="783196" y="142367"/>
                </a:lnTo>
                <a:lnTo>
                  <a:pt x="792924" y="155956"/>
                </a:lnTo>
                <a:lnTo>
                  <a:pt x="796632" y="175755"/>
                </a:lnTo>
                <a:lnTo>
                  <a:pt x="796632" y="274878"/>
                </a:lnTo>
                <a:lnTo>
                  <a:pt x="795147" y="286092"/>
                </a:lnTo>
                <a:lnTo>
                  <a:pt x="789978" y="293446"/>
                </a:lnTo>
                <a:lnTo>
                  <a:pt x="780021" y="297472"/>
                </a:lnTo>
                <a:lnTo>
                  <a:pt x="764171" y="298691"/>
                </a:lnTo>
                <a:lnTo>
                  <a:pt x="764171" y="307784"/>
                </a:lnTo>
                <a:lnTo>
                  <a:pt x="865352" y="307784"/>
                </a:lnTo>
                <a:lnTo>
                  <a:pt x="865352" y="298691"/>
                </a:lnTo>
                <a:close/>
              </a:path>
            </a:pathLst>
          </a:custGeom>
          <a:solidFill>
            <a:srgbClr val="0D2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2117406" y="527964"/>
            <a:ext cx="1634489" cy="343535"/>
            <a:chOff x="2117406" y="527964"/>
            <a:chExt cx="1634489" cy="343535"/>
          </a:xfrm>
        </p:grpSpPr>
        <p:sp>
          <p:nvSpPr>
            <p:cNvPr id="5" name="object 5"/>
            <p:cNvSpPr/>
            <p:nvPr/>
          </p:nvSpPr>
          <p:spPr>
            <a:xfrm>
              <a:off x="2117406" y="557402"/>
              <a:ext cx="385445" cy="307975"/>
            </a:xfrm>
            <a:custGeom>
              <a:avLst/>
              <a:gdLst/>
              <a:ahLst/>
              <a:cxnLst/>
              <a:rect l="l" t="t" r="r" b="b"/>
              <a:pathLst>
                <a:path w="385444" h="307975">
                  <a:moveTo>
                    <a:pt x="365858" y="0"/>
                  </a:moveTo>
                  <a:lnTo>
                    <a:pt x="293620" y="0"/>
                  </a:lnTo>
                  <a:lnTo>
                    <a:pt x="193709" y="242411"/>
                  </a:lnTo>
                  <a:lnTo>
                    <a:pt x="95528" y="0"/>
                  </a:lnTo>
                  <a:lnTo>
                    <a:pt x="17699" y="0"/>
                  </a:lnTo>
                  <a:lnTo>
                    <a:pt x="17699" y="9089"/>
                  </a:lnTo>
                  <a:lnTo>
                    <a:pt x="29775" y="11733"/>
                  </a:lnTo>
                  <a:lnTo>
                    <a:pt x="39938" y="15960"/>
                  </a:lnTo>
                  <a:lnTo>
                    <a:pt x="49041" y="22053"/>
                  </a:lnTo>
                  <a:lnTo>
                    <a:pt x="57940" y="30297"/>
                  </a:lnTo>
                  <a:lnTo>
                    <a:pt x="38914" y="242411"/>
                  </a:lnTo>
                  <a:lnTo>
                    <a:pt x="35923" y="264840"/>
                  </a:lnTo>
                  <a:lnTo>
                    <a:pt x="29986" y="281587"/>
                  </a:lnTo>
                  <a:lnTo>
                    <a:pt x="18784" y="292816"/>
                  </a:lnTo>
                  <a:lnTo>
                    <a:pt x="0" y="298690"/>
                  </a:lnTo>
                  <a:lnTo>
                    <a:pt x="0" y="307779"/>
                  </a:lnTo>
                  <a:lnTo>
                    <a:pt x="95528" y="307779"/>
                  </a:lnTo>
                  <a:lnTo>
                    <a:pt x="95528" y="298690"/>
                  </a:lnTo>
                  <a:lnTo>
                    <a:pt x="75814" y="291856"/>
                  </a:lnTo>
                  <a:lnTo>
                    <a:pt x="62991" y="280397"/>
                  </a:lnTo>
                  <a:lnTo>
                    <a:pt x="56492" y="264231"/>
                  </a:lnTo>
                  <a:lnTo>
                    <a:pt x="55749" y="243276"/>
                  </a:lnTo>
                  <a:lnTo>
                    <a:pt x="72641" y="53676"/>
                  </a:lnTo>
                  <a:lnTo>
                    <a:pt x="73909" y="53676"/>
                  </a:lnTo>
                  <a:lnTo>
                    <a:pt x="176875" y="307779"/>
                  </a:lnTo>
                  <a:lnTo>
                    <a:pt x="185062" y="307779"/>
                  </a:lnTo>
                  <a:lnTo>
                    <a:pt x="290161" y="53676"/>
                  </a:lnTo>
                  <a:lnTo>
                    <a:pt x="291487" y="53676"/>
                  </a:lnTo>
                  <a:lnTo>
                    <a:pt x="306592" y="252366"/>
                  </a:lnTo>
                  <a:lnTo>
                    <a:pt x="306108" y="271961"/>
                  </a:lnTo>
                  <a:lnTo>
                    <a:pt x="300992" y="285429"/>
                  </a:lnTo>
                  <a:lnTo>
                    <a:pt x="290677" y="293945"/>
                  </a:lnTo>
                  <a:lnTo>
                    <a:pt x="274595" y="298690"/>
                  </a:lnTo>
                  <a:lnTo>
                    <a:pt x="274595" y="307779"/>
                  </a:lnTo>
                  <a:lnTo>
                    <a:pt x="385286" y="307779"/>
                  </a:lnTo>
                  <a:lnTo>
                    <a:pt x="385286" y="298690"/>
                  </a:lnTo>
                  <a:lnTo>
                    <a:pt x="367788" y="294710"/>
                  </a:lnTo>
                  <a:lnTo>
                    <a:pt x="356857" y="285699"/>
                  </a:lnTo>
                  <a:lnTo>
                    <a:pt x="350628" y="270196"/>
                  </a:lnTo>
                  <a:lnTo>
                    <a:pt x="347236" y="246739"/>
                  </a:lnTo>
                  <a:lnTo>
                    <a:pt x="331670" y="56705"/>
                  </a:lnTo>
                  <a:lnTo>
                    <a:pt x="332464" y="37090"/>
                  </a:lnTo>
                  <a:lnTo>
                    <a:pt x="338235" y="22183"/>
                  </a:lnTo>
                  <a:lnTo>
                    <a:pt x="349271" y="12633"/>
                  </a:lnTo>
                  <a:lnTo>
                    <a:pt x="365858" y="9089"/>
                  </a:lnTo>
                  <a:lnTo>
                    <a:pt x="365858" y="0"/>
                  </a:lnTo>
                  <a:close/>
                </a:path>
              </a:pathLst>
            </a:custGeom>
            <a:solidFill>
              <a:srgbClr val="0D2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96236" y="669515"/>
              <a:ext cx="181199" cy="201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695587" y="527976"/>
              <a:ext cx="1056640" cy="343535"/>
            </a:xfrm>
            <a:custGeom>
              <a:avLst/>
              <a:gdLst/>
              <a:ahLst/>
              <a:cxnLst/>
              <a:rect l="l" t="t" r="r" b="b"/>
              <a:pathLst>
                <a:path w="1056639" h="343534">
                  <a:moveTo>
                    <a:pt x="220980" y="328117"/>
                  </a:moveTo>
                  <a:lnTo>
                    <a:pt x="206032" y="326707"/>
                  </a:lnTo>
                  <a:lnTo>
                    <a:pt x="196303" y="322008"/>
                  </a:lnTo>
                  <a:lnTo>
                    <a:pt x="191033" y="313321"/>
                  </a:lnTo>
                  <a:lnTo>
                    <a:pt x="189445" y="299986"/>
                  </a:lnTo>
                  <a:lnTo>
                    <a:pt x="189445" y="164922"/>
                  </a:lnTo>
                  <a:lnTo>
                    <a:pt x="189445" y="0"/>
                  </a:lnTo>
                  <a:lnTo>
                    <a:pt x="180340" y="0"/>
                  </a:lnTo>
                  <a:lnTo>
                    <a:pt x="117208" y="6057"/>
                  </a:lnTo>
                  <a:lnTo>
                    <a:pt x="117208" y="15138"/>
                  </a:lnTo>
                  <a:lnTo>
                    <a:pt x="127584" y="15138"/>
                  </a:lnTo>
                  <a:lnTo>
                    <a:pt x="139598" y="16446"/>
                  </a:lnTo>
                  <a:lnTo>
                    <a:pt x="147459" y="21361"/>
                  </a:lnTo>
                  <a:lnTo>
                    <a:pt x="151765" y="31394"/>
                  </a:lnTo>
                  <a:lnTo>
                    <a:pt x="153073" y="48044"/>
                  </a:lnTo>
                  <a:lnTo>
                    <a:pt x="153073" y="164922"/>
                  </a:lnTo>
                  <a:lnTo>
                    <a:pt x="153073" y="185267"/>
                  </a:lnTo>
                  <a:lnTo>
                    <a:pt x="153009" y="299986"/>
                  </a:lnTo>
                  <a:lnTo>
                    <a:pt x="122796" y="328549"/>
                  </a:lnTo>
                  <a:lnTo>
                    <a:pt x="83566" y="319659"/>
                  </a:lnTo>
                  <a:lnTo>
                    <a:pt x="57937" y="296621"/>
                  </a:lnTo>
                  <a:lnTo>
                    <a:pt x="43992" y="264998"/>
                  </a:lnTo>
                  <a:lnTo>
                    <a:pt x="39776" y="230289"/>
                  </a:lnTo>
                  <a:lnTo>
                    <a:pt x="43967" y="198640"/>
                  </a:lnTo>
                  <a:lnTo>
                    <a:pt x="55778" y="174167"/>
                  </a:lnTo>
                  <a:lnTo>
                    <a:pt x="74079" y="158394"/>
                  </a:lnTo>
                  <a:lnTo>
                    <a:pt x="97726" y="152793"/>
                  </a:lnTo>
                  <a:lnTo>
                    <a:pt x="112471" y="155016"/>
                  </a:lnTo>
                  <a:lnTo>
                    <a:pt x="127038" y="161404"/>
                  </a:lnTo>
                  <a:lnTo>
                    <a:pt x="140792" y="171615"/>
                  </a:lnTo>
                  <a:lnTo>
                    <a:pt x="153073" y="185267"/>
                  </a:lnTo>
                  <a:lnTo>
                    <a:pt x="153073" y="164922"/>
                  </a:lnTo>
                  <a:lnTo>
                    <a:pt x="104254" y="142887"/>
                  </a:lnTo>
                  <a:lnTo>
                    <a:pt x="89077" y="141541"/>
                  </a:lnTo>
                  <a:lnTo>
                    <a:pt x="54356" y="149085"/>
                  </a:lnTo>
                  <a:lnTo>
                    <a:pt x="26047" y="169735"/>
                  </a:lnTo>
                  <a:lnTo>
                    <a:pt x="6985" y="200533"/>
                  </a:lnTo>
                  <a:lnTo>
                    <a:pt x="0" y="238506"/>
                  </a:lnTo>
                  <a:lnTo>
                    <a:pt x="5930" y="272745"/>
                  </a:lnTo>
                  <a:lnTo>
                    <a:pt x="25031" y="304584"/>
                  </a:lnTo>
                  <a:lnTo>
                    <a:pt x="59296" y="328053"/>
                  </a:lnTo>
                  <a:lnTo>
                    <a:pt x="110693" y="337210"/>
                  </a:lnTo>
                  <a:lnTo>
                    <a:pt x="220980" y="337210"/>
                  </a:lnTo>
                  <a:lnTo>
                    <a:pt x="220980" y="328549"/>
                  </a:lnTo>
                  <a:lnTo>
                    <a:pt x="220980" y="328117"/>
                  </a:lnTo>
                  <a:close/>
                </a:path>
                <a:path w="1056639" h="343534">
                  <a:moveTo>
                    <a:pt x="316572" y="66217"/>
                  </a:moveTo>
                  <a:lnTo>
                    <a:pt x="314807" y="57162"/>
                  </a:lnTo>
                  <a:lnTo>
                    <a:pt x="309956" y="49885"/>
                  </a:lnTo>
                  <a:lnTo>
                    <a:pt x="302679" y="45046"/>
                  </a:lnTo>
                  <a:lnTo>
                    <a:pt x="293624" y="43281"/>
                  </a:lnTo>
                  <a:lnTo>
                    <a:pt x="284441" y="45046"/>
                  </a:lnTo>
                  <a:lnTo>
                    <a:pt x="276885" y="49885"/>
                  </a:lnTo>
                  <a:lnTo>
                    <a:pt x="271754" y="57162"/>
                  </a:lnTo>
                  <a:lnTo>
                    <a:pt x="269875" y="66217"/>
                  </a:lnTo>
                  <a:lnTo>
                    <a:pt x="271754" y="75425"/>
                  </a:lnTo>
                  <a:lnTo>
                    <a:pt x="276885" y="82994"/>
                  </a:lnTo>
                  <a:lnTo>
                    <a:pt x="284441" y="88138"/>
                  </a:lnTo>
                  <a:lnTo>
                    <a:pt x="293624" y="90030"/>
                  </a:lnTo>
                  <a:lnTo>
                    <a:pt x="302679" y="88138"/>
                  </a:lnTo>
                  <a:lnTo>
                    <a:pt x="309956" y="82994"/>
                  </a:lnTo>
                  <a:lnTo>
                    <a:pt x="314807" y="75425"/>
                  </a:lnTo>
                  <a:lnTo>
                    <a:pt x="316572" y="66217"/>
                  </a:lnTo>
                  <a:close/>
                </a:path>
                <a:path w="1056639" h="343534">
                  <a:moveTo>
                    <a:pt x="342976" y="328117"/>
                  </a:moveTo>
                  <a:lnTo>
                    <a:pt x="326732" y="326669"/>
                  </a:lnTo>
                  <a:lnTo>
                    <a:pt x="317119" y="322059"/>
                  </a:lnTo>
                  <a:lnTo>
                    <a:pt x="312547" y="313880"/>
                  </a:lnTo>
                  <a:lnTo>
                    <a:pt x="311378" y="301713"/>
                  </a:lnTo>
                  <a:lnTo>
                    <a:pt x="311378" y="141541"/>
                  </a:lnTo>
                  <a:lnTo>
                    <a:pt x="302272" y="141541"/>
                  </a:lnTo>
                  <a:lnTo>
                    <a:pt x="238734" y="147599"/>
                  </a:lnTo>
                  <a:lnTo>
                    <a:pt x="238734" y="156705"/>
                  </a:lnTo>
                  <a:lnTo>
                    <a:pt x="256260" y="157454"/>
                  </a:lnTo>
                  <a:lnTo>
                    <a:pt x="267423" y="161086"/>
                  </a:lnTo>
                  <a:lnTo>
                    <a:pt x="273329" y="169659"/>
                  </a:lnTo>
                  <a:lnTo>
                    <a:pt x="275056" y="185267"/>
                  </a:lnTo>
                  <a:lnTo>
                    <a:pt x="275056" y="301713"/>
                  </a:lnTo>
                  <a:lnTo>
                    <a:pt x="273456" y="315341"/>
                  </a:lnTo>
                  <a:lnTo>
                    <a:pt x="267754" y="323354"/>
                  </a:lnTo>
                  <a:lnTo>
                    <a:pt x="256628" y="327164"/>
                  </a:lnTo>
                  <a:lnTo>
                    <a:pt x="238734" y="328117"/>
                  </a:lnTo>
                  <a:lnTo>
                    <a:pt x="238734" y="337210"/>
                  </a:lnTo>
                  <a:lnTo>
                    <a:pt x="342976" y="337210"/>
                  </a:lnTo>
                  <a:lnTo>
                    <a:pt x="342976" y="328117"/>
                  </a:lnTo>
                  <a:close/>
                </a:path>
                <a:path w="1056639" h="343534">
                  <a:moveTo>
                    <a:pt x="518985" y="287426"/>
                  </a:moveTo>
                  <a:lnTo>
                    <a:pt x="502729" y="305155"/>
                  </a:lnTo>
                  <a:lnTo>
                    <a:pt x="484644" y="317563"/>
                  </a:lnTo>
                  <a:lnTo>
                    <a:pt x="465988" y="324866"/>
                  </a:lnTo>
                  <a:lnTo>
                    <a:pt x="448017" y="327253"/>
                  </a:lnTo>
                  <a:lnTo>
                    <a:pt x="420649" y="319608"/>
                  </a:lnTo>
                  <a:lnTo>
                    <a:pt x="397941" y="298894"/>
                  </a:lnTo>
                  <a:lnTo>
                    <a:pt x="382435" y="268452"/>
                  </a:lnTo>
                  <a:lnTo>
                    <a:pt x="376694" y="231584"/>
                  </a:lnTo>
                  <a:lnTo>
                    <a:pt x="381406" y="199301"/>
                  </a:lnTo>
                  <a:lnTo>
                    <a:pt x="394576" y="174282"/>
                  </a:lnTo>
                  <a:lnTo>
                    <a:pt x="414807" y="158102"/>
                  </a:lnTo>
                  <a:lnTo>
                    <a:pt x="440690" y="152361"/>
                  </a:lnTo>
                  <a:lnTo>
                    <a:pt x="462864" y="156349"/>
                  </a:lnTo>
                  <a:lnTo>
                    <a:pt x="481418" y="167678"/>
                  </a:lnTo>
                  <a:lnTo>
                    <a:pt x="495503" y="185420"/>
                  </a:lnTo>
                  <a:lnTo>
                    <a:pt x="504278" y="208648"/>
                  </a:lnTo>
                  <a:lnTo>
                    <a:pt x="513791" y="208648"/>
                  </a:lnTo>
                  <a:lnTo>
                    <a:pt x="513791" y="141541"/>
                  </a:lnTo>
                  <a:lnTo>
                    <a:pt x="504278" y="141541"/>
                  </a:lnTo>
                  <a:lnTo>
                    <a:pt x="501230" y="148475"/>
                  </a:lnTo>
                  <a:lnTo>
                    <a:pt x="496493" y="152361"/>
                  </a:lnTo>
                  <a:lnTo>
                    <a:pt x="491718" y="152361"/>
                  </a:lnTo>
                  <a:lnTo>
                    <a:pt x="483108" y="150672"/>
                  </a:lnTo>
                  <a:lnTo>
                    <a:pt x="471678" y="146951"/>
                  </a:lnTo>
                  <a:lnTo>
                    <a:pt x="456755" y="143230"/>
                  </a:lnTo>
                  <a:lnTo>
                    <a:pt x="399516" y="149771"/>
                  </a:lnTo>
                  <a:lnTo>
                    <a:pt x="368312" y="172275"/>
                  </a:lnTo>
                  <a:lnTo>
                    <a:pt x="347243" y="205828"/>
                  </a:lnTo>
                  <a:lnTo>
                    <a:pt x="339509" y="247167"/>
                  </a:lnTo>
                  <a:lnTo>
                    <a:pt x="346532" y="286105"/>
                  </a:lnTo>
                  <a:lnTo>
                    <a:pt x="366204" y="316484"/>
                  </a:lnTo>
                  <a:lnTo>
                    <a:pt x="396405" y="336232"/>
                  </a:lnTo>
                  <a:lnTo>
                    <a:pt x="435038" y="343268"/>
                  </a:lnTo>
                  <a:lnTo>
                    <a:pt x="459917" y="340664"/>
                  </a:lnTo>
                  <a:lnTo>
                    <a:pt x="482371" y="332828"/>
                  </a:lnTo>
                  <a:lnTo>
                    <a:pt x="502158" y="319709"/>
                  </a:lnTo>
                  <a:lnTo>
                    <a:pt x="518985" y="301282"/>
                  </a:lnTo>
                  <a:lnTo>
                    <a:pt x="518985" y="287426"/>
                  </a:lnTo>
                  <a:close/>
                </a:path>
                <a:path w="1056639" h="343534">
                  <a:moveTo>
                    <a:pt x="610184" y="66217"/>
                  </a:moveTo>
                  <a:lnTo>
                    <a:pt x="608368" y="57162"/>
                  </a:lnTo>
                  <a:lnTo>
                    <a:pt x="603377" y="49885"/>
                  </a:lnTo>
                  <a:lnTo>
                    <a:pt x="595960" y="45046"/>
                  </a:lnTo>
                  <a:lnTo>
                    <a:pt x="586841" y="43281"/>
                  </a:lnTo>
                  <a:lnTo>
                    <a:pt x="577913" y="45046"/>
                  </a:lnTo>
                  <a:lnTo>
                    <a:pt x="570471" y="49885"/>
                  </a:lnTo>
                  <a:lnTo>
                    <a:pt x="565378" y="57162"/>
                  </a:lnTo>
                  <a:lnTo>
                    <a:pt x="563486" y="66217"/>
                  </a:lnTo>
                  <a:lnTo>
                    <a:pt x="565378" y="75425"/>
                  </a:lnTo>
                  <a:lnTo>
                    <a:pt x="570471" y="82994"/>
                  </a:lnTo>
                  <a:lnTo>
                    <a:pt x="577913" y="88138"/>
                  </a:lnTo>
                  <a:lnTo>
                    <a:pt x="586841" y="90030"/>
                  </a:lnTo>
                  <a:lnTo>
                    <a:pt x="595960" y="88138"/>
                  </a:lnTo>
                  <a:lnTo>
                    <a:pt x="603377" y="82994"/>
                  </a:lnTo>
                  <a:lnTo>
                    <a:pt x="608368" y="75425"/>
                  </a:lnTo>
                  <a:lnTo>
                    <a:pt x="610184" y="66217"/>
                  </a:lnTo>
                  <a:close/>
                </a:path>
                <a:path w="1056639" h="343534">
                  <a:moveTo>
                    <a:pt x="636587" y="328117"/>
                  </a:moveTo>
                  <a:lnTo>
                    <a:pt x="620090" y="326669"/>
                  </a:lnTo>
                  <a:lnTo>
                    <a:pt x="610374" y="322059"/>
                  </a:lnTo>
                  <a:lnTo>
                    <a:pt x="605764" y="313880"/>
                  </a:lnTo>
                  <a:lnTo>
                    <a:pt x="604596" y="301713"/>
                  </a:lnTo>
                  <a:lnTo>
                    <a:pt x="604596" y="141541"/>
                  </a:lnTo>
                  <a:lnTo>
                    <a:pt x="595490" y="141541"/>
                  </a:lnTo>
                  <a:lnTo>
                    <a:pt x="532358" y="147599"/>
                  </a:lnTo>
                  <a:lnTo>
                    <a:pt x="532358" y="156705"/>
                  </a:lnTo>
                  <a:lnTo>
                    <a:pt x="549643" y="157454"/>
                  </a:lnTo>
                  <a:lnTo>
                    <a:pt x="560692" y="161086"/>
                  </a:lnTo>
                  <a:lnTo>
                    <a:pt x="566559" y="169659"/>
                  </a:lnTo>
                  <a:lnTo>
                    <a:pt x="568274" y="185267"/>
                  </a:lnTo>
                  <a:lnTo>
                    <a:pt x="568274" y="301713"/>
                  </a:lnTo>
                  <a:lnTo>
                    <a:pt x="566737" y="315341"/>
                  </a:lnTo>
                  <a:lnTo>
                    <a:pt x="561187" y="323354"/>
                  </a:lnTo>
                  <a:lnTo>
                    <a:pt x="550202" y="327164"/>
                  </a:lnTo>
                  <a:lnTo>
                    <a:pt x="532358" y="328117"/>
                  </a:lnTo>
                  <a:lnTo>
                    <a:pt x="532358" y="337210"/>
                  </a:lnTo>
                  <a:lnTo>
                    <a:pt x="636587" y="337210"/>
                  </a:lnTo>
                  <a:lnTo>
                    <a:pt x="636587" y="328117"/>
                  </a:lnTo>
                  <a:close/>
                </a:path>
                <a:path w="1056639" h="343534">
                  <a:moveTo>
                    <a:pt x="881380" y="328117"/>
                  </a:moveTo>
                  <a:lnTo>
                    <a:pt x="865073" y="326580"/>
                  </a:lnTo>
                  <a:lnTo>
                    <a:pt x="855332" y="321360"/>
                  </a:lnTo>
                  <a:lnTo>
                    <a:pt x="850620" y="311505"/>
                  </a:lnTo>
                  <a:lnTo>
                    <a:pt x="849388" y="296087"/>
                  </a:lnTo>
                  <a:lnTo>
                    <a:pt x="849388" y="209943"/>
                  </a:lnTo>
                  <a:lnTo>
                    <a:pt x="843762" y="179895"/>
                  </a:lnTo>
                  <a:lnTo>
                    <a:pt x="829005" y="158534"/>
                  </a:lnTo>
                  <a:lnTo>
                    <a:pt x="808329" y="145783"/>
                  </a:lnTo>
                  <a:lnTo>
                    <a:pt x="784936" y="141541"/>
                  </a:lnTo>
                  <a:lnTo>
                    <a:pt x="767130" y="143903"/>
                  </a:lnTo>
                  <a:lnTo>
                    <a:pt x="749896" y="151015"/>
                  </a:lnTo>
                  <a:lnTo>
                    <a:pt x="732980" y="162915"/>
                  </a:lnTo>
                  <a:lnTo>
                    <a:pt x="716153" y="179641"/>
                  </a:lnTo>
                  <a:lnTo>
                    <a:pt x="716153" y="141541"/>
                  </a:lnTo>
                  <a:lnTo>
                    <a:pt x="707097" y="141541"/>
                  </a:lnTo>
                  <a:lnTo>
                    <a:pt x="647839" y="147599"/>
                  </a:lnTo>
                  <a:lnTo>
                    <a:pt x="647839" y="156705"/>
                  </a:lnTo>
                  <a:lnTo>
                    <a:pt x="663714" y="157797"/>
                  </a:lnTo>
                  <a:lnTo>
                    <a:pt x="673366" y="161950"/>
                  </a:lnTo>
                  <a:lnTo>
                    <a:pt x="678141" y="170395"/>
                  </a:lnTo>
                  <a:lnTo>
                    <a:pt x="679424" y="184404"/>
                  </a:lnTo>
                  <a:lnTo>
                    <a:pt x="679424" y="291757"/>
                  </a:lnTo>
                  <a:lnTo>
                    <a:pt x="678014" y="311861"/>
                  </a:lnTo>
                  <a:lnTo>
                    <a:pt x="673036" y="322757"/>
                  </a:lnTo>
                  <a:lnTo>
                    <a:pt x="663346" y="327253"/>
                  </a:lnTo>
                  <a:lnTo>
                    <a:pt x="647839" y="328117"/>
                  </a:lnTo>
                  <a:lnTo>
                    <a:pt x="647839" y="337210"/>
                  </a:lnTo>
                  <a:lnTo>
                    <a:pt x="748144" y="337210"/>
                  </a:lnTo>
                  <a:lnTo>
                    <a:pt x="748144" y="328117"/>
                  </a:lnTo>
                  <a:lnTo>
                    <a:pt x="731113" y="326517"/>
                  </a:lnTo>
                  <a:lnTo>
                    <a:pt x="721448" y="320814"/>
                  </a:lnTo>
                  <a:lnTo>
                    <a:pt x="717143" y="309676"/>
                  </a:lnTo>
                  <a:lnTo>
                    <a:pt x="716153" y="291757"/>
                  </a:lnTo>
                  <a:lnTo>
                    <a:pt x="716153" y="198678"/>
                  </a:lnTo>
                  <a:lnTo>
                    <a:pt x="729843" y="182092"/>
                  </a:lnTo>
                  <a:lnTo>
                    <a:pt x="743191" y="170497"/>
                  </a:lnTo>
                  <a:lnTo>
                    <a:pt x="756539" y="163690"/>
                  </a:lnTo>
                  <a:lnTo>
                    <a:pt x="770229" y="161455"/>
                  </a:lnTo>
                  <a:lnTo>
                    <a:pt x="785431" y="163969"/>
                  </a:lnTo>
                  <a:lnTo>
                    <a:pt x="799045" y="171792"/>
                  </a:lnTo>
                  <a:lnTo>
                    <a:pt x="808850" y="185381"/>
                  </a:lnTo>
                  <a:lnTo>
                    <a:pt x="812609" y="205181"/>
                  </a:lnTo>
                  <a:lnTo>
                    <a:pt x="812609" y="304304"/>
                  </a:lnTo>
                  <a:lnTo>
                    <a:pt x="811123" y="315518"/>
                  </a:lnTo>
                  <a:lnTo>
                    <a:pt x="805954" y="322872"/>
                  </a:lnTo>
                  <a:lnTo>
                    <a:pt x="796010" y="326898"/>
                  </a:lnTo>
                  <a:lnTo>
                    <a:pt x="780199" y="328117"/>
                  </a:lnTo>
                  <a:lnTo>
                    <a:pt x="780199" y="337210"/>
                  </a:lnTo>
                  <a:lnTo>
                    <a:pt x="881380" y="337210"/>
                  </a:lnTo>
                  <a:lnTo>
                    <a:pt x="881380" y="328117"/>
                  </a:lnTo>
                  <a:close/>
                </a:path>
                <a:path w="1056639" h="343534">
                  <a:moveTo>
                    <a:pt x="1056068" y="288302"/>
                  </a:moveTo>
                  <a:lnTo>
                    <a:pt x="1037767" y="307479"/>
                  </a:lnTo>
                  <a:lnTo>
                    <a:pt x="1022096" y="319735"/>
                  </a:lnTo>
                  <a:lnTo>
                    <a:pt x="1006665" y="326224"/>
                  </a:lnTo>
                  <a:lnTo>
                    <a:pt x="989076" y="328117"/>
                  </a:lnTo>
                  <a:lnTo>
                    <a:pt x="966127" y="323405"/>
                  </a:lnTo>
                  <a:lnTo>
                    <a:pt x="941019" y="306641"/>
                  </a:lnTo>
                  <a:lnTo>
                    <a:pt x="921029" y="273875"/>
                  </a:lnTo>
                  <a:lnTo>
                    <a:pt x="913384" y="221195"/>
                  </a:lnTo>
                  <a:lnTo>
                    <a:pt x="1052614" y="221195"/>
                  </a:lnTo>
                  <a:lnTo>
                    <a:pt x="1051039" y="212102"/>
                  </a:lnTo>
                  <a:lnTo>
                    <a:pt x="1047267" y="190119"/>
                  </a:lnTo>
                  <a:lnTo>
                    <a:pt x="1029220" y="164807"/>
                  </a:lnTo>
                  <a:lnTo>
                    <a:pt x="1016749" y="156921"/>
                  </a:lnTo>
                  <a:lnTo>
                    <a:pt x="1016749" y="212102"/>
                  </a:lnTo>
                  <a:lnTo>
                    <a:pt x="913384" y="212102"/>
                  </a:lnTo>
                  <a:lnTo>
                    <a:pt x="917841" y="187871"/>
                  </a:lnTo>
                  <a:lnTo>
                    <a:pt x="928357" y="169138"/>
                  </a:lnTo>
                  <a:lnTo>
                    <a:pt x="944460" y="157073"/>
                  </a:lnTo>
                  <a:lnTo>
                    <a:pt x="965733" y="152793"/>
                  </a:lnTo>
                  <a:lnTo>
                    <a:pt x="984161" y="156159"/>
                  </a:lnTo>
                  <a:lnTo>
                    <a:pt x="1000963" y="166712"/>
                  </a:lnTo>
                  <a:lnTo>
                    <a:pt x="1012913" y="185127"/>
                  </a:lnTo>
                  <a:lnTo>
                    <a:pt x="1016749" y="212102"/>
                  </a:lnTo>
                  <a:lnTo>
                    <a:pt x="1016749" y="156921"/>
                  </a:lnTo>
                  <a:lnTo>
                    <a:pt x="1010246" y="152793"/>
                  </a:lnTo>
                  <a:lnTo>
                    <a:pt x="1002322" y="147777"/>
                  </a:lnTo>
                  <a:lnTo>
                    <a:pt x="970457" y="141541"/>
                  </a:lnTo>
                  <a:lnTo>
                    <a:pt x="932903" y="149479"/>
                  </a:lnTo>
                  <a:lnTo>
                    <a:pt x="902550" y="171246"/>
                  </a:lnTo>
                  <a:lnTo>
                    <a:pt x="882269" y="203822"/>
                  </a:lnTo>
                  <a:lnTo>
                    <a:pt x="874864" y="244144"/>
                  </a:lnTo>
                  <a:lnTo>
                    <a:pt x="882561" y="283921"/>
                  </a:lnTo>
                  <a:lnTo>
                    <a:pt x="903973" y="315290"/>
                  </a:lnTo>
                  <a:lnTo>
                    <a:pt x="936574" y="335876"/>
                  </a:lnTo>
                  <a:lnTo>
                    <a:pt x="977836" y="343268"/>
                  </a:lnTo>
                  <a:lnTo>
                    <a:pt x="1000810" y="341045"/>
                  </a:lnTo>
                  <a:lnTo>
                    <a:pt x="1020673" y="333908"/>
                  </a:lnTo>
                  <a:lnTo>
                    <a:pt x="1028852" y="328117"/>
                  </a:lnTo>
                  <a:lnTo>
                    <a:pt x="1038669" y="321170"/>
                  </a:lnTo>
                  <a:lnTo>
                    <a:pt x="1056068" y="302145"/>
                  </a:lnTo>
                  <a:lnTo>
                    <a:pt x="1056068" y="288302"/>
                  </a:lnTo>
                  <a:close/>
                </a:path>
              </a:pathLst>
            </a:custGeom>
            <a:solidFill>
              <a:srgbClr val="0D2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3245" y="553933"/>
            <a:ext cx="410847" cy="477040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271771" y="6073140"/>
            <a:ext cx="7920355" cy="187960"/>
          </a:xfrm>
          <a:custGeom>
            <a:avLst/>
            <a:gdLst/>
            <a:ahLst/>
            <a:cxnLst/>
            <a:rect l="l" t="t" r="r" b="b"/>
            <a:pathLst>
              <a:path w="7920355" h="187960">
                <a:moveTo>
                  <a:pt x="7920228" y="0"/>
                </a:moveTo>
                <a:lnTo>
                  <a:pt x="0" y="0"/>
                </a:lnTo>
                <a:lnTo>
                  <a:pt x="0" y="187452"/>
                </a:lnTo>
                <a:lnTo>
                  <a:pt x="7920228" y="187452"/>
                </a:lnTo>
                <a:lnTo>
                  <a:pt x="7920228" y="0"/>
                </a:lnTo>
                <a:close/>
              </a:path>
            </a:pathLst>
          </a:custGeom>
          <a:solidFill>
            <a:srgbClr val="002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27120" y="6073140"/>
            <a:ext cx="588645" cy="187960"/>
          </a:xfrm>
          <a:custGeom>
            <a:avLst/>
            <a:gdLst/>
            <a:ahLst/>
            <a:cxnLst/>
            <a:rect l="l" t="t" r="r" b="b"/>
            <a:pathLst>
              <a:path w="588645" h="187960">
                <a:moveTo>
                  <a:pt x="588263" y="0"/>
                </a:moveTo>
                <a:lnTo>
                  <a:pt x="0" y="0"/>
                </a:lnTo>
                <a:lnTo>
                  <a:pt x="0" y="187452"/>
                </a:lnTo>
                <a:lnTo>
                  <a:pt x="588263" y="187452"/>
                </a:lnTo>
                <a:lnTo>
                  <a:pt x="588263" y="0"/>
                </a:lnTo>
                <a:close/>
              </a:path>
            </a:pathLst>
          </a:custGeom>
          <a:solidFill>
            <a:srgbClr val="316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121407" y="6073140"/>
            <a:ext cx="1449705" cy="187960"/>
          </a:xfrm>
          <a:custGeom>
            <a:avLst/>
            <a:gdLst/>
            <a:ahLst/>
            <a:cxnLst/>
            <a:rect l="l" t="t" r="r" b="b"/>
            <a:pathLst>
              <a:path w="1449704" h="187960">
                <a:moveTo>
                  <a:pt x="1449323" y="0"/>
                </a:moveTo>
                <a:lnTo>
                  <a:pt x="0" y="0"/>
                </a:lnTo>
                <a:lnTo>
                  <a:pt x="0" y="187452"/>
                </a:lnTo>
                <a:lnTo>
                  <a:pt x="1449323" y="187452"/>
                </a:lnTo>
                <a:lnTo>
                  <a:pt x="144932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05027" y="6073140"/>
            <a:ext cx="1460500" cy="187960"/>
          </a:xfrm>
          <a:custGeom>
            <a:avLst/>
            <a:gdLst/>
            <a:ahLst/>
            <a:cxnLst/>
            <a:rect l="l" t="t" r="r" b="b"/>
            <a:pathLst>
              <a:path w="1460500" h="187960">
                <a:moveTo>
                  <a:pt x="1459992" y="0"/>
                </a:moveTo>
                <a:lnTo>
                  <a:pt x="0" y="0"/>
                </a:lnTo>
                <a:lnTo>
                  <a:pt x="0" y="187452"/>
                </a:lnTo>
                <a:lnTo>
                  <a:pt x="1459992" y="187452"/>
                </a:lnTo>
                <a:lnTo>
                  <a:pt x="1459992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90804" y="3250768"/>
            <a:ext cx="7696834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  <a:tabLst>
                <a:tab pos="1966595" algn="l"/>
                <a:tab pos="3916045" algn="l"/>
                <a:tab pos="5287645" algn="l"/>
                <a:tab pos="6177915" algn="l"/>
              </a:tabLst>
            </a:pPr>
            <a:r>
              <a:rPr lang="en-US" sz="3200" b="1" spc="819" dirty="0" err="1">
                <a:solidFill>
                  <a:srgbClr val="0021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nnUnet</a:t>
            </a:r>
            <a:r>
              <a:rPr lang="en-US" sz="3200" b="1" spc="819" dirty="0">
                <a:solidFill>
                  <a:srgbClr val="0021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DL</a:t>
            </a:r>
            <a:r>
              <a:rPr sz="3200" b="1" spc="690" dirty="0">
                <a:solidFill>
                  <a:srgbClr val="00214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MUSE</a:t>
            </a:r>
            <a:endParaRPr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04334" y="2957906"/>
            <a:ext cx="4946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800" spc="-2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800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90499" y="5406034"/>
            <a:ext cx="122618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200" dirty="0">
                <a:solidFill>
                  <a:srgbClr val="002143"/>
                </a:solidFill>
                <a:latin typeface="Calibri"/>
                <a:cs typeface="Calibri"/>
              </a:rPr>
              <a:t>May</a:t>
            </a:r>
            <a:r>
              <a:rPr sz="2000" spc="75" dirty="0">
                <a:solidFill>
                  <a:srgbClr val="002143"/>
                </a:solidFill>
                <a:latin typeface="Calibri"/>
                <a:cs typeface="Calibri"/>
              </a:rPr>
              <a:t> </a:t>
            </a:r>
            <a:r>
              <a:rPr sz="2000" spc="140" dirty="0">
                <a:solidFill>
                  <a:srgbClr val="002143"/>
                </a:solidFill>
                <a:latin typeface="Calibri"/>
                <a:cs typeface="Calibri"/>
              </a:rPr>
              <a:t>2023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68199098-6320-5E45-8C42-298EC69F5412}"/>
              </a:ext>
            </a:extLst>
          </p:cNvPr>
          <p:cNvSpPr txBox="1">
            <a:spLocks/>
          </p:cNvSpPr>
          <p:nvPr/>
        </p:nvSpPr>
        <p:spPr>
          <a:xfrm>
            <a:off x="610616" y="426211"/>
            <a:ext cx="1085786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400" b="1" spc="560" dirty="0">
                <a:solidFill>
                  <a:srgbClr val="002143"/>
                </a:solidFill>
                <a:latin typeface="Calibri"/>
                <a:cs typeface="Calibri"/>
              </a:rPr>
              <a:t>DLMUSE</a:t>
            </a:r>
            <a:r>
              <a:rPr lang="en-US" sz="3400" spc="560" dirty="0"/>
              <a:t> </a:t>
            </a:r>
            <a:r>
              <a:rPr lang="en-US" sz="3400" b="1" spc="560" dirty="0">
                <a:solidFill>
                  <a:srgbClr val="002143"/>
                </a:solidFill>
                <a:latin typeface="Calibri"/>
                <a:cs typeface="Calibri"/>
              </a:rPr>
              <a:t>Age Trend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7569D-F00A-5B40-AEB3-F33BF498B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82118"/>
            <a:ext cx="4871983" cy="381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8B387E-7959-054A-9CE4-33CE03D9CB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008" y="1982118"/>
            <a:ext cx="4871983" cy="3810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D8ED9D-8D67-5C45-8F43-B49CE8F66B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1982118"/>
            <a:ext cx="4871984" cy="381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566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6">
            <a:extLst>
              <a:ext uri="{FF2B5EF4-FFF2-40B4-BE49-F238E27FC236}">
                <a16:creationId xmlns:a16="http://schemas.microsoft.com/office/drawing/2014/main" id="{68199098-6320-5E45-8C42-298EC69F5412}"/>
              </a:ext>
            </a:extLst>
          </p:cNvPr>
          <p:cNvSpPr txBox="1">
            <a:spLocks/>
          </p:cNvSpPr>
          <p:nvPr/>
        </p:nvSpPr>
        <p:spPr>
          <a:xfrm>
            <a:off x="610616" y="426211"/>
            <a:ext cx="10857865" cy="53540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US" sz="3400" b="1" spc="560" dirty="0">
                <a:solidFill>
                  <a:srgbClr val="002143"/>
                </a:solidFill>
                <a:latin typeface="Calibri"/>
                <a:cs typeface="Calibri"/>
              </a:rPr>
              <a:t>DLMUSE</a:t>
            </a:r>
            <a:r>
              <a:rPr lang="en-US" sz="3400" spc="560" dirty="0"/>
              <a:t> </a:t>
            </a:r>
            <a:r>
              <a:rPr lang="en-US" sz="3400" b="1" spc="560" dirty="0">
                <a:solidFill>
                  <a:srgbClr val="002143"/>
                </a:solidFill>
                <a:latin typeface="Calibri"/>
                <a:cs typeface="Calibri"/>
              </a:rPr>
              <a:t>Age Trend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B121A9-BD2C-CF4B-BE52-830860131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6" y="2057400"/>
            <a:ext cx="4842634" cy="37870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58DB7-C203-7047-BA96-4C4BDCE7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7092" y="2057400"/>
            <a:ext cx="4837815" cy="38089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7819C11-158D-C847-8918-DB0C650A3F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85" y="2074558"/>
            <a:ext cx="4837815" cy="379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46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5136" y="6410947"/>
            <a:ext cx="1551940" cy="207010"/>
          </a:xfrm>
          <a:custGeom>
            <a:avLst/>
            <a:gdLst/>
            <a:ahLst/>
            <a:cxnLst/>
            <a:rect l="l" t="t" r="r" b="b"/>
            <a:pathLst>
              <a:path w="1551940" h="207009">
                <a:moveTo>
                  <a:pt x="139484" y="70459"/>
                </a:moveTo>
                <a:lnTo>
                  <a:pt x="135470" y="51435"/>
                </a:lnTo>
                <a:lnTo>
                  <a:pt x="122770" y="34505"/>
                </a:lnTo>
                <a:lnTo>
                  <a:pt x="113690" y="29578"/>
                </a:lnTo>
                <a:lnTo>
                  <a:pt x="113690" y="70980"/>
                </a:lnTo>
                <a:lnTo>
                  <a:pt x="110528" y="87934"/>
                </a:lnTo>
                <a:lnTo>
                  <a:pt x="101498" y="100558"/>
                </a:lnTo>
                <a:lnTo>
                  <a:pt x="87287" y="108445"/>
                </a:lnTo>
                <a:lnTo>
                  <a:pt x="68580" y="111163"/>
                </a:lnTo>
                <a:lnTo>
                  <a:pt x="58915" y="111163"/>
                </a:lnTo>
                <a:lnTo>
                  <a:pt x="53975" y="110896"/>
                </a:lnTo>
                <a:lnTo>
                  <a:pt x="45643" y="108026"/>
                </a:lnTo>
                <a:lnTo>
                  <a:pt x="45643" y="24790"/>
                </a:lnTo>
                <a:lnTo>
                  <a:pt x="68580" y="24790"/>
                </a:lnTo>
                <a:lnTo>
                  <a:pt x="89928" y="29260"/>
                </a:lnTo>
                <a:lnTo>
                  <a:pt x="103847" y="40551"/>
                </a:lnTo>
                <a:lnTo>
                  <a:pt x="111417" y="55499"/>
                </a:lnTo>
                <a:lnTo>
                  <a:pt x="113690" y="70980"/>
                </a:lnTo>
                <a:lnTo>
                  <a:pt x="113690" y="29578"/>
                </a:lnTo>
                <a:lnTo>
                  <a:pt x="104876" y="24790"/>
                </a:lnTo>
                <a:lnTo>
                  <a:pt x="100444" y="22390"/>
                </a:lnTo>
                <a:lnTo>
                  <a:pt x="67538" y="17741"/>
                </a:lnTo>
                <a:lnTo>
                  <a:pt x="0" y="17741"/>
                </a:lnTo>
                <a:lnTo>
                  <a:pt x="0" y="23228"/>
                </a:lnTo>
                <a:lnTo>
                  <a:pt x="9779" y="24638"/>
                </a:lnTo>
                <a:lnTo>
                  <a:pt x="16332" y="29451"/>
                </a:lnTo>
                <a:lnTo>
                  <a:pt x="19989" y="38531"/>
                </a:lnTo>
                <a:lnTo>
                  <a:pt x="21031" y="51435"/>
                </a:lnTo>
                <a:lnTo>
                  <a:pt x="21132" y="169087"/>
                </a:lnTo>
                <a:lnTo>
                  <a:pt x="19659" y="183921"/>
                </a:lnTo>
                <a:lnTo>
                  <a:pt x="15455" y="192633"/>
                </a:lnTo>
                <a:lnTo>
                  <a:pt x="8801" y="196761"/>
                </a:lnTo>
                <a:lnTo>
                  <a:pt x="0" y="197789"/>
                </a:lnTo>
                <a:lnTo>
                  <a:pt x="0" y="203276"/>
                </a:lnTo>
                <a:lnTo>
                  <a:pt x="66738" y="203276"/>
                </a:lnTo>
                <a:lnTo>
                  <a:pt x="66738" y="197789"/>
                </a:lnTo>
                <a:lnTo>
                  <a:pt x="56845" y="196418"/>
                </a:lnTo>
                <a:lnTo>
                  <a:pt x="50317" y="191655"/>
                </a:lnTo>
                <a:lnTo>
                  <a:pt x="46736" y="182600"/>
                </a:lnTo>
                <a:lnTo>
                  <a:pt x="45694" y="169087"/>
                </a:lnTo>
                <a:lnTo>
                  <a:pt x="45643" y="116382"/>
                </a:lnTo>
                <a:lnTo>
                  <a:pt x="54660" y="117475"/>
                </a:lnTo>
                <a:lnTo>
                  <a:pt x="61899" y="118110"/>
                </a:lnTo>
                <a:lnTo>
                  <a:pt x="68097" y="118389"/>
                </a:lnTo>
                <a:lnTo>
                  <a:pt x="74041" y="118465"/>
                </a:lnTo>
                <a:lnTo>
                  <a:pt x="92494" y="116382"/>
                </a:lnTo>
                <a:lnTo>
                  <a:pt x="102095" y="115290"/>
                </a:lnTo>
                <a:lnTo>
                  <a:pt x="111226" y="111163"/>
                </a:lnTo>
                <a:lnTo>
                  <a:pt x="122605" y="106006"/>
                </a:lnTo>
                <a:lnTo>
                  <a:pt x="135204" y="90944"/>
                </a:lnTo>
                <a:lnTo>
                  <a:pt x="139484" y="70459"/>
                </a:lnTo>
                <a:close/>
              </a:path>
              <a:path w="1551940" h="207009">
                <a:moveTo>
                  <a:pt x="234137" y="173786"/>
                </a:moveTo>
                <a:lnTo>
                  <a:pt x="222986" y="185356"/>
                </a:lnTo>
                <a:lnTo>
                  <a:pt x="213537" y="192735"/>
                </a:lnTo>
                <a:lnTo>
                  <a:pt x="204292" y="196646"/>
                </a:lnTo>
                <a:lnTo>
                  <a:pt x="193713" y="197789"/>
                </a:lnTo>
                <a:lnTo>
                  <a:pt x="179870" y="194945"/>
                </a:lnTo>
                <a:lnTo>
                  <a:pt x="164706" y="184848"/>
                </a:lnTo>
                <a:lnTo>
                  <a:pt x="152577" y="165100"/>
                </a:lnTo>
                <a:lnTo>
                  <a:pt x="147828" y="133337"/>
                </a:lnTo>
                <a:lnTo>
                  <a:pt x="232041" y="133337"/>
                </a:lnTo>
                <a:lnTo>
                  <a:pt x="231101" y="127863"/>
                </a:lnTo>
                <a:lnTo>
                  <a:pt x="228828" y="114604"/>
                </a:lnTo>
                <a:lnTo>
                  <a:pt x="217944" y="99352"/>
                </a:lnTo>
                <a:lnTo>
                  <a:pt x="210426" y="94602"/>
                </a:lnTo>
                <a:lnTo>
                  <a:pt x="210426" y="127863"/>
                </a:lnTo>
                <a:lnTo>
                  <a:pt x="147828" y="127863"/>
                </a:lnTo>
                <a:lnTo>
                  <a:pt x="150685" y="113245"/>
                </a:lnTo>
                <a:lnTo>
                  <a:pt x="157099" y="101955"/>
                </a:lnTo>
                <a:lnTo>
                  <a:pt x="166827" y="94691"/>
                </a:lnTo>
                <a:lnTo>
                  <a:pt x="179628" y="92113"/>
                </a:lnTo>
                <a:lnTo>
                  <a:pt x="190754" y="94132"/>
                </a:lnTo>
                <a:lnTo>
                  <a:pt x="200888" y="100495"/>
                </a:lnTo>
                <a:lnTo>
                  <a:pt x="208102" y="111594"/>
                </a:lnTo>
                <a:lnTo>
                  <a:pt x="210426" y="127863"/>
                </a:lnTo>
                <a:lnTo>
                  <a:pt x="210426" y="94602"/>
                </a:lnTo>
                <a:lnTo>
                  <a:pt x="206502" y="92113"/>
                </a:lnTo>
                <a:lnTo>
                  <a:pt x="201726" y="89090"/>
                </a:lnTo>
                <a:lnTo>
                  <a:pt x="182511" y="85331"/>
                </a:lnTo>
                <a:lnTo>
                  <a:pt x="159880" y="90106"/>
                </a:lnTo>
                <a:lnTo>
                  <a:pt x="141579" y="103238"/>
                </a:lnTo>
                <a:lnTo>
                  <a:pt x="129349" y="122859"/>
                </a:lnTo>
                <a:lnTo>
                  <a:pt x="124891" y="147167"/>
                </a:lnTo>
                <a:lnTo>
                  <a:pt x="129527" y="171145"/>
                </a:lnTo>
                <a:lnTo>
                  <a:pt x="142417" y="190055"/>
                </a:lnTo>
                <a:lnTo>
                  <a:pt x="162064" y="202463"/>
                </a:lnTo>
                <a:lnTo>
                  <a:pt x="186931" y="206921"/>
                </a:lnTo>
                <a:lnTo>
                  <a:pt x="200698" y="205587"/>
                </a:lnTo>
                <a:lnTo>
                  <a:pt x="212699" y="201282"/>
                </a:lnTo>
                <a:lnTo>
                  <a:pt x="217652" y="197789"/>
                </a:lnTo>
                <a:lnTo>
                  <a:pt x="223608" y="193598"/>
                </a:lnTo>
                <a:lnTo>
                  <a:pt x="234137" y="182130"/>
                </a:lnTo>
                <a:lnTo>
                  <a:pt x="234137" y="173786"/>
                </a:lnTo>
                <a:close/>
              </a:path>
              <a:path w="1551940" h="207009">
                <a:moveTo>
                  <a:pt x="375983" y="197789"/>
                </a:moveTo>
                <a:lnTo>
                  <a:pt x="366102" y="196862"/>
                </a:lnTo>
                <a:lnTo>
                  <a:pt x="360133" y="193713"/>
                </a:lnTo>
                <a:lnTo>
                  <a:pt x="357200" y="187769"/>
                </a:lnTo>
                <a:lnTo>
                  <a:pt x="356412" y="178485"/>
                </a:lnTo>
                <a:lnTo>
                  <a:pt x="356412" y="126555"/>
                </a:lnTo>
                <a:lnTo>
                  <a:pt x="353060" y="108445"/>
                </a:lnTo>
                <a:lnTo>
                  <a:pt x="344233" y="95567"/>
                </a:lnTo>
                <a:lnTo>
                  <a:pt x="331787" y="87884"/>
                </a:lnTo>
                <a:lnTo>
                  <a:pt x="317588" y="85331"/>
                </a:lnTo>
                <a:lnTo>
                  <a:pt x="306997" y="86753"/>
                </a:lnTo>
                <a:lnTo>
                  <a:pt x="296684" y="91033"/>
                </a:lnTo>
                <a:lnTo>
                  <a:pt x="286524" y="98209"/>
                </a:lnTo>
                <a:lnTo>
                  <a:pt x="276364" y="108292"/>
                </a:lnTo>
                <a:lnTo>
                  <a:pt x="276364" y="85331"/>
                </a:lnTo>
                <a:lnTo>
                  <a:pt x="270624" y="85331"/>
                </a:lnTo>
                <a:lnTo>
                  <a:pt x="235178" y="88976"/>
                </a:lnTo>
                <a:lnTo>
                  <a:pt x="235178" y="94462"/>
                </a:lnTo>
                <a:lnTo>
                  <a:pt x="250571" y="94462"/>
                </a:lnTo>
                <a:lnTo>
                  <a:pt x="254215" y="97332"/>
                </a:lnTo>
                <a:lnTo>
                  <a:pt x="254215" y="175869"/>
                </a:lnTo>
                <a:lnTo>
                  <a:pt x="253377" y="187998"/>
                </a:lnTo>
                <a:lnTo>
                  <a:pt x="250367" y="194564"/>
                </a:lnTo>
                <a:lnTo>
                  <a:pt x="244525" y="197269"/>
                </a:lnTo>
                <a:lnTo>
                  <a:pt x="235178" y="197789"/>
                </a:lnTo>
                <a:lnTo>
                  <a:pt x="235178" y="203276"/>
                </a:lnTo>
                <a:lnTo>
                  <a:pt x="295694" y="203276"/>
                </a:lnTo>
                <a:lnTo>
                  <a:pt x="295694" y="197789"/>
                </a:lnTo>
                <a:lnTo>
                  <a:pt x="285394" y="196824"/>
                </a:lnTo>
                <a:lnTo>
                  <a:pt x="279565" y="193382"/>
                </a:lnTo>
                <a:lnTo>
                  <a:pt x="276961" y="186677"/>
                </a:lnTo>
                <a:lnTo>
                  <a:pt x="276364" y="175869"/>
                </a:lnTo>
                <a:lnTo>
                  <a:pt x="276364" y="119773"/>
                </a:lnTo>
                <a:lnTo>
                  <a:pt x="284581" y="109766"/>
                </a:lnTo>
                <a:lnTo>
                  <a:pt x="292569" y="102781"/>
                </a:lnTo>
                <a:lnTo>
                  <a:pt x="300609" y="98679"/>
                </a:lnTo>
                <a:lnTo>
                  <a:pt x="308965" y="97332"/>
                </a:lnTo>
                <a:lnTo>
                  <a:pt x="318135" y="98844"/>
                </a:lnTo>
                <a:lnTo>
                  <a:pt x="326339" y="103555"/>
                </a:lnTo>
                <a:lnTo>
                  <a:pt x="332244" y="111747"/>
                </a:lnTo>
                <a:lnTo>
                  <a:pt x="334518" y="123685"/>
                </a:lnTo>
                <a:lnTo>
                  <a:pt x="334518" y="194132"/>
                </a:lnTo>
                <a:lnTo>
                  <a:pt x="330339" y="197789"/>
                </a:lnTo>
                <a:lnTo>
                  <a:pt x="314706" y="197789"/>
                </a:lnTo>
                <a:lnTo>
                  <a:pt x="314706" y="203276"/>
                </a:lnTo>
                <a:lnTo>
                  <a:pt x="375983" y="203276"/>
                </a:lnTo>
                <a:lnTo>
                  <a:pt x="375983" y="197789"/>
                </a:lnTo>
                <a:close/>
              </a:path>
              <a:path w="1551940" h="207009">
                <a:moveTo>
                  <a:pt x="521716" y="197789"/>
                </a:moveTo>
                <a:lnTo>
                  <a:pt x="511886" y="196862"/>
                </a:lnTo>
                <a:lnTo>
                  <a:pt x="506018" y="193713"/>
                </a:lnTo>
                <a:lnTo>
                  <a:pt x="503174" y="187769"/>
                </a:lnTo>
                <a:lnTo>
                  <a:pt x="502424" y="178485"/>
                </a:lnTo>
                <a:lnTo>
                  <a:pt x="502424" y="126555"/>
                </a:lnTo>
                <a:lnTo>
                  <a:pt x="499033" y="108445"/>
                </a:lnTo>
                <a:lnTo>
                  <a:pt x="490143" y="95567"/>
                </a:lnTo>
                <a:lnTo>
                  <a:pt x="477672" y="87884"/>
                </a:lnTo>
                <a:lnTo>
                  <a:pt x="463575" y="85331"/>
                </a:lnTo>
                <a:lnTo>
                  <a:pt x="452843" y="86753"/>
                </a:lnTo>
                <a:lnTo>
                  <a:pt x="442468" y="91033"/>
                </a:lnTo>
                <a:lnTo>
                  <a:pt x="432282" y="98209"/>
                </a:lnTo>
                <a:lnTo>
                  <a:pt x="422135" y="108292"/>
                </a:lnTo>
                <a:lnTo>
                  <a:pt x="422135" y="85331"/>
                </a:lnTo>
                <a:lnTo>
                  <a:pt x="416648" y="85331"/>
                </a:lnTo>
                <a:lnTo>
                  <a:pt x="380949" y="88976"/>
                </a:lnTo>
                <a:lnTo>
                  <a:pt x="380949" y="94462"/>
                </a:lnTo>
                <a:lnTo>
                  <a:pt x="396595" y="94462"/>
                </a:lnTo>
                <a:lnTo>
                  <a:pt x="399961" y="97332"/>
                </a:lnTo>
                <a:lnTo>
                  <a:pt x="399961" y="175869"/>
                </a:lnTo>
                <a:lnTo>
                  <a:pt x="399148" y="187998"/>
                </a:lnTo>
                <a:lnTo>
                  <a:pt x="396214" y="194564"/>
                </a:lnTo>
                <a:lnTo>
                  <a:pt x="390398" y="197269"/>
                </a:lnTo>
                <a:lnTo>
                  <a:pt x="380949" y="197789"/>
                </a:lnTo>
                <a:lnTo>
                  <a:pt x="380949" y="203276"/>
                </a:lnTo>
                <a:lnTo>
                  <a:pt x="441426" y="203276"/>
                </a:lnTo>
                <a:lnTo>
                  <a:pt x="441426" y="197789"/>
                </a:lnTo>
                <a:lnTo>
                  <a:pt x="431253" y="196824"/>
                </a:lnTo>
                <a:lnTo>
                  <a:pt x="425424" y="193382"/>
                </a:lnTo>
                <a:lnTo>
                  <a:pt x="422770" y="186677"/>
                </a:lnTo>
                <a:lnTo>
                  <a:pt x="422135" y="175869"/>
                </a:lnTo>
                <a:lnTo>
                  <a:pt x="422135" y="119773"/>
                </a:lnTo>
                <a:lnTo>
                  <a:pt x="430377" y="109766"/>
                </a:lnTo>
                <a:lnTo>
                  <a:pt x="438416" y="102781"/>
                </a:lnTo>
                <a:lnTo>
                  <a:pt x="446468" y="98679"/>
                </a:lnTo>
                <a:lnTo>
                  <a:pt x="454710" y="97332"/>
                </a:lnTo>
                <a:lnTo>
                  <a:pt x="463981" y="98844"/>
                </a:lnTo>
                <a:lnTo>
                  <a:pt x="472186" y="103555"/>
                </a:lnTo>
                <a:lnTo>
                  <a:pt x="478053" y="111747"/>
                </a:lnTo>
                <a:lnTo>
                  <a:pt x="480288" y="123685"/>
                </a:lnTo>
                <a:lnTo>
                  <a:pt x="480288" y="194132"/>
                </a:lnTo>
                <a:lnTo>
                  <a:pt x="476123" y="197789"/>
                </a:lnTo>
                <a:lnTo>
                  <a:pt x="460717" y="197789"/>
                </a:lnTo>
                <a:lnTo>
                  <a:pt x="460717" y="203276"/>
                </a:lnTo>
                <a:lnTo>
                  <a:pt x="521716" y="203276"/>
                </a:lnTo>
                <a:lnTo>
                  <a:pt x="521716" y="197789"/>
                </a:lnTo>
                <a:close/>
              </a:path>
              <a:path w="1551940" h="207009">
                <a:moveTo>
                  <a:pt x="798360" y="197789"/>
                </a:moveTo>
                <a:lnTo>
                  <a:pt x="775423" y="166471"/>
                </a:lnTo>
                <a:lnTo>
                  <a:pt x="766038" y="51930"/>
                </a:lnTo>
                <a:lnTo>
                  <a:pt x="766508" y="40106"/>
                </a:lnTo>
                <a:lnTo>
                  <a:pt x="769988" y="31115"/>
                </a:lnTo>
                <a:lnTo>
                  <a:pt x="776643" y="25361"/>
                </a:lnTo>
                <a:lnTo>
                  <a:pt x="786650" y="23228"/>
                </a:lnTo>
                <a:lnTo>
                  <a:pt x="786650" y="17741"/>
                </a:lnTo>
                <a:lnTo>
                  <a:pt x="743089" y="17741"/>
                </a:lnTo>
                <a:lnTo>
                  <a:pt x="682853" y="163868"/>
                </a:lnTo>
                <a:lnTo>
                  <a:pt x="623671" y="17741"/>
                </a:lnTo>
                <a:lnTo>
                  <a:pt x="576745" y="17741"/>
                </a:lnTo>
                <a:lnTo>
                  <a:pt x="576745" y="23228"/>
                </a:lnTo>
                <a:lnTo>
                  <a:pt x="584022" y="24815"/>
                </a:lnTo>
                <a:lnTo>
                  <a:pt x="590156" y="27368"/>
                </a:lnTo>
                <a:lnTo>
                  <a:pt x="595642" y="31038"/>
                </a:lnTo>
                <a:lnTo>
                  <a:pt x="601002" y="36004"/>
                </a:lnTo>
                <a:lnTo>
                  <a:pt x="589534" y="163868"/>
                </a:lnTo>
                <a:lnTo>
                  <a:pt x="587730" y="177393"/>
                </a:lnTo>
                <a:lnTo>
                  <a:pt x="584149" y="187477"/>
                </a:lnTo>
                <a:lnTo>
                  <a:pt x="577392" y="194246"/>
                </a:lnTo>
                <a:lnTo>
                  <a:pt x="566077" y="197789"/>
                </a:lnTo>
                <a:lnTo>
                  <a:pt x="566077" y="203276"/>
                </a:lnTo>
                <a:lnTo>
                  <a:pt x="623671" y="203276"/>
                </a:lnTo>
                <a:lnTo>
                  <a:pt x="623671" y="197789"/>
                </a:lnTo>
                <a:lnTo>
                  <a:pt x="611784" y="193675"/>
                </a:lnTo>
                <a:lnTo>
                  <a:pt x="604050" y="186766"/>
                </a:lnTo>
                <a:lnTo>
                  <a:pt x="600125" y="177025"/>
                </a:lnTo>
                <a:lnTo>
                  <a:pt x="599681" y="164388"/>
                </a:lnTo>
                <a:lnTo>
                  <a:pt x="609866" y="50101"/>
                </a:lnTo>
                <a:lnTo>
                  <a:pt x="610628" y="50101"/>
                </a:lnTo>
                <a:lnTo>
                  <a:pt x="672706" y="203276"/>
                </a:lnTo>
                <a:lnTo>
                  <a:pt x="677646" y="203276"/>
                </a:lnTo>
                <a:lnTo>
                  <a:pt x="741006" y="50101"/>
                </a:lnTo>
                <a:lnTo>
                  <a:pt x="741807" y="50101"/>
                </a:lnTo>
                <a:lnTo>
                  <a:pt x="750912" y="169862"/>
                </a:lnTo>
                <a:lnTo>
                  <a:pt x="750620" y="181686"/>
                </a:lnTo>
                <a:lnTo>
                  <a:pt x="747534" y="189801"/>
                </a:lnTo>
                <a:lnTo>
                  <a:pt x="741324" y="194932"/>
                </a:lnTo>
                <a:lnTo>
                  <a:pt x="731621" y="197789"/>
                </a:lnTo>
                <a:lnTo>
                  <a:pt x="731621" y="203276"/>
                </a:lnTo>
                <a:lnTo>
                  <a:pt x="798360" y="203276"/>
                </a:lnTo>
                <a:lnTo>
                  <a:pt x="798360" y="197789"/>
                </a:lnTo>
                <a:close/>
              </a:path>
              <a:path w="1551940" h="207009">
                <a:moveTo>
                  <a:pt x="903719" y="173786"/>
                </a:moveTo>
                <a:lnTo>
                  <a:pt x="892695" y="185356"/>
                </a:lnTo>
                <a:lnTo>
                  <a:pt x="883310" y="192735"/>
                </a:lnTo>
                <a:lnTo>
                  <a:pt x="874014" y="196646"/>
                </a:lnTo>
                <a:lnTo>
                  <a:pt x="863295" y="197789"/>
                </a:lnTo>
                <a:lnTo>
                  <a:pt x="849452" y="194945"/>
                </a:lnTo>
                <a:lnTo>
                  <a:pt x="834313" y="184848"/>
                </a:lnTo>
                <a:lnTo>
                  <a:pt x="822261" y="165100"/>
                </a:lnTo>
                <a:lnTo>
                  <a:pt x="817651" y="133337"/>
                </a:lnTo>
                <a:lnTo>
                  <a:pt x="901623" y="133337"/>
                </a:lnTo>
                <a:lnTo>
                  <a:pt x="900684" y="127863"/>
                </a:lnTo>
                <a:lnTo>
                  <a:pt x="898385" y="114604"/>
                </a:lnTo>
                <a:lnTo>
                  <a:pt x="887514" y="99352"/>
                </a:lnTo>
                <a:lnTo>
                  <a:pt x="879970" y="94576"/>
                </a:lnTo>
                <a:lnTo>
                  <a:pt x="879970" y="127863"/>
                </a:lnTo>
                <a:lnTo>
                  <a:pt x="817651" y="127863"/>
                </a:lnTo>
                <a:lnTo>
                  <a:pt x="820458" y="113245"/>
                </a:lnTo>
                <a:lnTo>
                  <a:pt x="826782" y="101955"/>
                </a:lnTo>
                <a:lnTo>
                  <a:pt x="836434" y="94691"/>
                </a:lnTo>
                <a:lnTo>
                  <a:pt x="849210" y="92113"/>
                </a:lnTo>
                <a:lnTo>
                  <a:pt x="860323" y="94132"/>
                </a:lnTo>
                <a:lnTo>
                  <a:pt x="870458" y="100495"/>
                </a:lnTo>
                <a:lnTo>
                  <a:pt x="877658" y="111594"/>
                </a:lnTo>
                <a:lnTo>
                  <a:pt x="879970" y="127863"/>
                </a:lnTo>
                <a:lnTo>
                  <a:pt x="879970" y="94576"/>
                </a:lnTo>
                <a:lnTo>
                  <a:pt x="876084" y="92113"/>
                </a:lnTo>
                <a:lnTo>
                  <a:pt x="871308" y="89090"/>
                </a:lnTo>
                <a:lnTo>
                  <a:pt x="852093" y="85331"/>
                </a:lnTo>
                <a:lnTo>
                  <a:pt x="829437" y="90106"/>
                </a:lnTo>
                <a:lnTo>
                  <a:pt x="811149" y="103238"/>
                </a:lnTo>
                <a:lnTo>
                  <a:pt x="798918" y="122859"/>
                </a:lnTo>
                <a:lnTo>
                  <a:pt x="794473" y="147167"/>
                </a:lnTo>
                <a:lnTo>
                  <a:pt x="799109" y="171145"/>
                </a:lnTo>
                <a:lnTo>
                  <a:pt x="811999" y="190055"/>
                </a:lnTo>
                <a:lnTo>
                  <a:pt x="831646" y="202463"/>
                </a:lnTo>
                <a:lnTo>
                  <a:pt x="856513" y="206921"/>
                </a:lnTo>
                <a:lnTo>
                  <a:pt x="870419" y="205587"/>
                </a:lnTo>
                <a:lnTo>
                  <a:pt x="882459" y="201282"/>
                </a:lnTo>
                <a:lnTo>
                  <a:pt x="887399" y="197789"/>
                </a:lnTo>
                <a:lnTo>
                  <a:pt x="893330" y="193598"/>
                </a:lnTo>
                <a:lnTo>
                  <a:pt x="903719" y="182130"/>
                </a:lnTo>
                <a:lnTo>
                  <a:pt x="903719" y="173786"/>
                </a:lnTo>
                <a:close/>
              </a:path>
              <a:path w="1551940" h="207009">
                <a:moveTo>
                  <a:pt x="1047889" y="197789"/>
                </a:moveTo>
                <a:lnTo>
                  <a:pt x="1038872" y="196938"/>
                </a:lnTo>
                <a:lnTo>
                  <a:pt x="1033018" y="194106"/>
                </a:lnTo>
                <a:lnTo>
                  <a:pt x="1029830" y="188874"/>
                </a:lnTo>
                <a:lnTo>
                  <a:pt x="1028877" y="180835"/>
                </a:lnTo>
                <a:lnTo>
                  <a:pt x="1028877" y="99415"/>
                </a:lnTo>
                <a:lnTo>
                  <a:pt x="1028877" y="0"/>
                </a:lnTo>
                <a:lnTo>
                  <a:pt x="1023391" y="0"/>
                </a:lnTo>
                <a:lnTo>
                  <a:pt x="985329" y="3657"/>
                </a:lnTo>
                <a:lnTo>
                  <a:pt x="985329" y="9131"/>
                </a:lnTo>
                <a:lnTo>
                  <a:pt x="1003046" y="9131"/>
                </a:lnTo>
                <a:lnTo>
                  <a:pt x="1006944" y="12522"/>
                </a:lnTo>
                <a:lnTo>
                  <a:pt x="1006944" y="99415"/>
                </a:lnTo>
                <a:lnTo>
                  <a:pt x="1006944" y="111683"/>
                </a:lnTo>
                <a:lnTo>
                  <a:pt x="1006944" y="192836"/>
                </a:lnTo>
                <a:lnTo>
                  <a:pt x="1001725" y="198056"/>
                </a:lnTo>
                <a:lnTo>
                  <a:pt x="988695" y="198056"/>
                </a:lnTo>
                <a:lnTo>
                  <a:pt x="965034" y="192684"/>
                </a:lnTo>
                <a:lnTo>
                  <a:pt x="949591" y="178803"/>
                </a:lnTo>
                <a:lnTo>
                  <a:pt x="941184" y="159740"/>
                </a:lnTo>
                <a:lnTo>
                  <a:pt x="938644" y="138823"/>
                </a:lnTo>
                <a:lnTo>
                  <a:pt x="941171" y="119735"/>
                </a:lnTo>
                <a:lnTo>
                  <a:pt x="948296" y="104990"/>
                </a:lnTo>
                <a:lnTo>
                  <a:pt x="959319" y="95478"/>
                </a:lnTo>
                <a:lnTo>
                  <a:pt x="973582" y="92113"/>
                </a:lnTo>
                <a:lnTo>
                  <a:pt x="982472" y="93446"/>
                </a:lnTo>
                <a:lnTo>
                  <a:pt x="991247" y="97294"/>
                </a:lnTo>
                <a:lnTo>
                  <a:pt x="999540" y="103454"/>
                </a:lnTo>
                <a:lnTo>
                  <a:pt x="1006944" y="111683"/>
                </a:lnTo>
                <a:lnTo>
                  <a:pt x="1006944" y="99415"/>
                </a:lnTo>
                <a:lnTo>
                  <a:pt x="996480" y="93027"/>
                </a:lnTo>
                <a:lnTo>
                  <a:pt x="994435" y="92113"/>
                </a:lnTo>
                <a:lnTo>
                  <a:pt x="986777" y="88658"/>
                </a:lnTo>
                <a:lnTo>
                  <a:pt x="977519" y="86131"/>
                </a:lnTo>
                <a:lnTo>
                  <a:pt x="968362" y="85331"/>
                </a:lnTo>
                <a:lnTo>
                  <a:pt x="947432" y="89877"/>
                </a:lnTo>
                <a:lnTo>
                  <a:pt x="930363" y="102323"/>
                </a:lnTo>
                <a:lnTo>
                  <a:pt x="918870" y="120878"/>
                </a:lnTo>
                <a:lnTo>
                  <a:pt x="914666" y="143776"/>
                </a:lnTo>
                <a:lnTo>
                  <a:pt x="918235" y="164414"/>
                </a:lnTo>
                <a:lnTo>
                  <a:pt x="929754" y="183603"/>
                </a:lnTo>
                <a:lnTo>
                  <a:pt x="950417" y="197751"/>
                </a:lnTo>
                <a:lnTo>
                  <a:pt x="981392" y="203276"/>
                </a:lnTo>
                <a:lnTo>
                  <a:pt x="1047889" y="203276"/>
                </a:lnTo>
                <a:lnTo>
                  <a:pt x="1047889" y="198056"/>
                </a:lnTo>
                <a:lnTo>
                  <a:pt x="1047889" y="197789"/>
                </a:lnTo>
                <a:close/>
              </a:path>
              <a:path w="1551940" h="207009">
                <a:moveTo>
                  <a:pt x="1105522" y="32092"/>
                </a:moveTo>
                <a:lnTo>
                  <a:pt x="1099502" y="26098"/>
                </a:lnTo>
                <a:lnTo>
                  <a:pt x="1083868" y="26098"/>
                </a:lnTo>
                <a:lnTo>
                  <a:pt x="1077366" y="32092"/>
                </a:lnTo>
                <a:lnTo>
                  <a:pt x="1077366" y="47752"/>
                </a:lnTo>
                <a:lnTo>
                  <a:pt x="1083868" y="54279"/>
                </a:lnTo>
                <a:lnTo>
                  <a:pt x="1099502" y="54279"/>
                </a:lnTo>
                <a:lnTo>
                  <a:pt x="1105522" y="47752"/>
                </a:lnTo>
                <a:lnTo>
                  <a:pt x="1105522" y="39928"/>
                </a:lnTo>
                <a:lnTo>
                  <a:pt x="1105522" y="32092"/>
                </a:lnTo>
                <a:close/>
              </a:path>
              <a:path w="1551940" h="207009">
                <a:moveTo>
                  <a:pt x="1121435" y="197789"/>
                </a:moveTo>
                <a:lnTo>
                  <a:pt x="1105281" y="197789"/>
                </a:lnTo>
                <a:lnTo>
                  <a:pt x="1102385" y="193357"/>
                </a:lnTo>
                <a:lnTo>
                  <a:pt x="1102385" y="181876"/>
                </a:lnTo>
                <a:lnTo>
                  <a:pt x="1102385" y="85331"/>
                </a:lnTo>
                <a:lnTo>
                  <a:pt x="1096899" y="85331"/>
                </a:lnTo>
                <a:lnTo>
                  <a:pt x="1058595" y="88976"/>
                </a:lnTo>
                <a:lnTo>
                  <a:pt x="1058595" y="94462"/>
                </a:lnTo>
                <a:lnTo>
                  <a:pt x="1069162" y="94919"/>
                </a:lnTo>
                <a:lnTo>
                  <a:pt x="1075893" y="97104"/>
                </a:lnTo>
                <a:lnTo>
                  <a:pt x="1079449" y="102273"/>
                </a:lnTo>
                <a:lnTo>
                  <a:pt x="1080490" y="111683"/>
                </a:lnTo>
                <a:lnTo>
                  <a:pt x="1080490" y="181876"/>
                </a:lnTo>
                <a:lnTo>
                  <a:pt x="1079525" y="190080"/>
                </a:lnTo>
                <a:lnTo>
                  <a:pt x="1076083" y="194919"/>
                </a:lnTo>
                <a:lnTo>
                  <a:pt x="1069378" y="197218"/>
                </a:lnTo>
                <a:lnTo>
                  <a:pt x="1058595" y="197789"/>
                </a:lnTo>
                <a:lnTo>
                  <a:pt x="1058595" y="203276"/>
                </a:lnTo>
                <a:lnTo>
                  <a:pt x="1121435" y="203276"/>
                </a:lnTo>
                <a:lnTo>
                  <a:pt x="1121435" y="197789"/>
                </a:lnTo>
                <a:close/>
              </a:path>
              <a:path w="1551940" h="207009">
                <a:moveTo>
                  <a:pt x="1227556" y="173266"/>
                </a:moveTo>
                <a:lnTo>
                  <a:pt x="1217752" y="183946"/>
                </a:lnTo>
                <a:lnTo>
                  <a:pt x="1206855" y="191427"/>
                </a:lnTo>
                <a:lnTo>
                  <a:pt x="1195603" y="195834"/>
                </a:lnTo>
                <a:lnTo>
                  <a:pt x="1184770" y="197269"/>
                </a:lnTo>
                <a:lnTo>
                  <a:pt x="1168273" y="192659"/>
                </a:lnTo>
                <a:lnTo>
                  <a:pt x="1154569" y="180174"/>
                </a:lnTo>
                <a:lnTo>
                  <a:pt x="1145235" y="161823"/>
                </a:lnTo>
                <a:lnTo>
                  <a:pt x="1141768" y="139598"/>
                </a:lnTo>
                <a:lnTo>
                  <a:pt x="1144612" y="120142"/>
                </a:lnTo>
                <a:lnTo>
                  <a:pt x="1152550" y="105054"/>
                </a:lnTo>
                <a:lnTo>
                  <a:pt x="1164755" y="95313"/>
                </a:lnTo>
                <a:lnTo>
                  <a:pt x="1180350" y="91846"/>
                </a:lnTo>
                <a:lnTo>
                  <a:pt x="1193723" y="94246"/>
                </a:lnTo>
                <a:lnTo>
                  <a:pt x="1204899" y="101079"/>
                </a:lnTo>
                <a:lnTo>
                  <a:pt x="1213396" y="111772"/>
                </a:lnTo>
                <a:lnTo>
                  <a:pt x="1218692" y="125768"/>
                </a:lnTo>
                <a:lnTo>
                  <a:pt x="1224432" y="125768"/>
                </a:lnTo>
                <a:lnTo>
                  <a:pt x="1224432" y="85331"/>
                </a:lnTo>
                <a:lnTo>
                  <a:pt x="1218692" y="85331"/>
                </a:lnTo>
                <a:lnTo>
                  <a:pt x="1216850" y="89496"/>
                </a:lnTo>
                <a:lnTo>
                  <a:pt x="1213993" y="91846"/>
                </a:lnTo>
                <a:lnTo>
                  <a:pt x="1211110" y="91846"/>
                </a:lnTo>
                <a:lnTo>
                  <a:pt x="1205928" y="90830"/>
                </a:lnTo>
                <a:lnTo>
                  <a:pt x="1199032" y="88582"/>
                </a:lnTo>
                <a:lnTo>
                  <a:pt x="1190040" y="86347"/>
                </a:lnTo>
                <a:lnTo>
                  <a:pt x="1136713" y="103847"/>
                </a:lnTo>
                <a:lnTo>
                  <a:pt x="1119352" y="148996"/>
                </a:lnTo>
                <a:lnTo>
                  <a:pt x="1123581" y="172466"/>
                </a:lnTo>
                <a:lnTo>
                  <a:pt x="1135443" y="190779"/>
                </a:lnTo>
                <a:lnTo>
                  <a:pt x="1153655" y="202679"/>
                </a:lnTo>
                <a:lnTo>
                  <a:pt x="1176947" y="206921"/>
                </a:lnTo>
                <a:lnTo>
                  <a:pt x="1191945" y="205359"/>
                </a:lnTo>
                <a:lnTo>
                  <a:pt x="1205484" y="200634"/>
                </a:lnTo>
                <a:lnTo>
                  <a:pt x="1217409" y="192722"/>
                </a:lnTo>
                <a:lnTo>
                  <a:pt x="1227556" y="181610"/>
                </a:lnTo>
                <a:lnTo>
                  <a:pt x="1227556" y="173266"/>
                </a:lnTo>
                <a:close/>
              </a:path>
              <a:path w="1551940" h="207009">
                <a:moveTo>
                  <a:pt x="1282547" y="32092"/>
                </a:moveTo>
                <a:lnTo>
                  <a:pt x="1276286" y="26098"/>
                </a:lnTo>
                <a:lnTo>
                  <a:pt x="1260919" y="26098"/>
                </a:lnTo>
                <a:lnTo>
                  <a:pt x="1254391" y="32092"/>
                </a:lnTo>
                <a:lnTo>
                  <a:pt x="1254391" y="47752"/>
                </a:lnTo>
                <a:lnTo>
                  <a:pt x="1260919" y="54279"/>
                </a:lnTo>
                <a:lnTo>
                  <a:pt x="1276286" y="54279"/>
                </a:lnTo>
                <a:lnTo>
                  <a:pt x="1282547" y="47752"/>
                </a:lnTo>
                <a:lnTo>
                  <a:pt x="1282547" y="39928"/>
                </a:lnTo>
                <a:lnTo>
                  <a:pt x="1282547" y="32092"/>
                </a:lnTo>
                <a:close/>
              </a:path>
              <a:path w="1551940" h="207009">
                <a:moveTo>
                  <a:pt x="1298460" y="197789"/>
                </a:moveTo>
                <a:lnTo>
                  <a:pt x="1282026" y="197789"/>
                </a:lnTo>
                <a:lnTo>
                  <a:pt x="1279169" y="193357"/>
                </a:lnTo>
                <a:lnTo>
                  <a:pt x="1279169" y="181876"/>
                </a:lnTo>
                <a:lnTo>
                  <a:pt x="1279169" y="85331"/>
                </a:lnTo>
                <a:lnTo>
                  <a:pt x="1273683" y="85331"/>
                </a:lnTo>
                <a:lnTo>
                  <a:pt x="1235621" y="88976"/>
                </a:lnTo>
                <a:lnTo>
                  <a:pt x="1235621" y="94462"/>
                </a:lnTo>
                <a:lnTo>
                  <a:pt x="1246035" y="94919"/>
                </a:lnTo>
                <a:lnTo>
                  <a:pt x="1252702" y="97104"/>
                </a:lnTo>
                <a:lnTo>
                  <a:pt x="1256233" y="102273"/>
                </a:lnTo>
                <a:lnTo>
                  <a:pt x="1257274" y="111683"/>
                </a:lnTo>
                <a:lnTo>
                  <a:pt x="1257274" y="181876"/>
                </a:lnTo>
                <a:lnTo>
                  <a:pt x="1256347" y="190080"/>
                </a:lnTo>
                <a:lnTo>
                  <a:pt x="1253007" y="194919"/>
                </a:lnTo>
                <a:lnTo>
                  <a:pt x="1246378" y="197218"/>
                </a:lnTo>
                <a:lnTo>
                  <a:pt x="1235621" y="197789"/>
                </a:lnTo>
                <a:lnTo>
                  <a:pt x="1235621" y="203276"/>
                </a:lnTo>
                <a:lnTo>
                  <a:pt x="1298460" y="203276"/>
                </a:lnTo>
                <a:lnTo>
                  <a:pt x="1298460" y="197789"/>
                </a:lnTo>
                <a:close/>
              </a:path>
              <a:path w="1551940" h="207009">
                <a:moveTo>
                  <a:pt x="1446047" y="197789"/>
                </a:moveTo>
                <a:lnTo>
                  <a:pt x="1436217" y="196862"/>
                </a:lnTo>
                <a:lnTo>
                  <a:pt x="1430337" y="193713"/>
                </a:lnTo>
                <a:lnTo>
                  <a:pt x="1427492" y="187769"/>
                </a:lnTo>
                <a:lnTo>
                  <a:pt x="1426756" y="178485"/>
                </a:lnTo>
                <a:lnTo>
                  <a:pt x="1426756" y="126555"/>
                </a:lnTo>
                <a:lnTo>
                  <a:pt x="1423365" y="108445"/>
                </a:lnTo>
                <a:lnTo>
                  <a:pt x="1414462" y="95567"/>
                </a:lnTo>
                <a:lnTo>
                  <a:pt x="1402003" y="87884"/>
                </a:lnTo>
                <a:lnTo>
                  <a:pt x="1387894" y="85331"/>
                </a:lnTo>
                <a:lnTo>
                  <a:pt x="1377162" y="86753"/>
                </a:lnTo>
                <a:lnTo>
                  <a:pt x="1366774" y="91033"/>
                </a:lnTo>
                <a:lnTo>
                  <a:pt x="1356575" y="98209"/>
                </a:lnTo>
                <a:lnTo>
                  <a:pt x="1346428" y="108292"/>
                </a:lnTo>
                <a:lnTo>
                  <a:pt x="1346428" y="85331"/>
                </a:lnTo>
                <a:lnTo>
                  <a:pt x="1340967" y="85331"/>
                </a:lnTo>
                <a:lnTo>
                  <a:pt x="1305242" y="88976"/>
                </a:lnTo>
                <a:lnTo>
                  <a:pt x="1305242" y="94462"/>
                </a:lnTo>
                <a:lnTo>
                  <a:pt x="1320876" y="94462"/>
                </a:lnTo>
                <a:lnTo>
                  <a:pt x="1324292" y="97332"/>
                </a:lnTo>
                <a:lnTo>
                  <a:pt x="1324292" y="175869"/>
                </a:lnTo>
                <a:lnTo>
                  <a:pt x="1323441" y="187998"/>
                </a:lnTo>
                <a:lnTo>
                  <a:pt x="1320431" y="194564"/>
                </a:lnTo>
                <a:lnTo>
                  <a:pt x="1314589" y="197269"/>
                </a:lnTo>
                <a:lnTo>
                  <a:pt x="1305242" y="197789"/>
                </a:lnTo>
                <a:lnTo>
                  <a:pt x="1305242" y="203276"/>
                </a:lnTo>
                <a:lnTo>
                  <a:pt x="1365719" y="203276"/>
                </a:lnTo>
                <a:lnTo>
                  <a:pt x="1365719" y="197789"/>
                </a:lnTo>
                <a:lnTo>
                  <a:pt x="1355445" y="196824"/>
                </a:lnTo>
                <a:lnTo>
                  <a:pt x="1349616" y="193382"/>
                </a:lnTo>
                <a:lnTo>
                  <a:pt x="1347025" y="186677"/>
                </a:lnTo>
                <a:lnTo>
                  <a:pt x="1346428" y="175869"/>
                </a:lnTo>
                <a:lnTo>
                  <a:pt x="1346428" y="119773"/>
                </a:lnTo>
                <a:lnTo>
                  <a:pt x="1354683" y="109766"/>
                </a:lnTo>
                <a:lnTo>
                  <a:pt x="1362735" y="102781"/>
                </a:lnTo>
                <a:lnTo>
                  <a:pt x="1370774" y="98679"/>
                </a:lnTo>
                <a:lnTo>
                  <a:pt x="1379029" y="97332"/>
                </a:lnTo>
                <a:lnTo>
                  <a:pt x="1388198" y="98844"/>
                </a:lnTo>
                <a:lnTo>
                  <a:pt x="1396403" y="103555"/>
                </a:lnTo>
                <a:lnTo>
                  <a:pt x="1402308" y="111747"/>
                </a:lnTo>
                <a:lnTo>
                  <a:pt x="1404581" y="123685"/>
                </a:lnTo>
                <a:lnTo>
                  <a:pt x="1404581" y="194132"/>
                </a:lnTo>
                <a:lnTo>
                  <a:pt x="1400403" y="197789"/>
                </a:lnTo>
                <a:lnTo>
                  <a:pt x="1385049" y="197789"/>
                </a:lnTo>
                <a:lnTo>
                  <a:pt x="1385049" y="203276"/>
                </a:lnTo>
                <a:lnTo>
                  <a:pt x="1446047" y="203276"/>
                </a:lnTo>
                <a:lnTo>
                  <a:pt x="1446047" y="197789"/>
                </a:lnTo>
                <a:close/>
              </a:path>
              <a:path w="1551940" h="207009">
                <a:moveTo>
                  <a:pt x="1551368" y="173786"/>
                </a:moveTo>
                <a:lnTo>
                  <a:pt x="1540332" y="185356"/>
                </a:lnTo>
                <a:lnTo>
                  <a:pt x="1530883" y="192735"/>
                </a:lnTo>
                <a:lnTo>
                  <a:pt x="1521574" y="196646"/>
                </a:lnTo>
                <a:lnTo>
                  <a:pt x="1510969" y="197789"/>
                </a:lnTo>
                <a:lnTo>
                  <a:pt x="1497139" y="194945"/>
                </a:lnTo>
                <a:lnTo>
                  <a:pt x="1482001" y="184848"/>
                </a:lnTo>
                <a:lnTo>
                  <a:pt x="1469948" y="165100"/>
                </a:lnTo>
                <a:lnTo>
                  <a:pt x="1465338" y="133337"/>
                </a:lnTo>
                <a:lnTo>
                  <a:pt x="1549273" y="133337"/>
                </a:lnTo>
                <a:lnTo>
                  <a:pt x="1548333" y="127863"/>
                </a:lnTo>
                <a:lnTo>
                  <a:pt x="1546059" y="114604"/>
                </a:lnTo>
                <a:lnTo>
                  <a:pt x="1535176" y="99352"/>
                </a:lnTo>
                <a:lnTo>
                  <a:pt x="1527657" y="94602"/>
                </a:lnTo>
                <a:lnTo>
                  <a:pt x="1527657" y="127863"/>
                </a:lnTo>
                <a:lnTo>
                  <a:pt x="1465338" y="127863"/>
                </a:lnTo>
                <a:lnTo>
                  <a:pt x="1468031" y="113245"/>
                </a:lnTo>
                <a:lnTo>
                  <a:pt x="1474368" y="101955"/>
                </a:lnTo>
                <a:lnTo>
                  <a:pt x="1484071" y="94691"/>
                </a:lnTo>
                <a:lnTo>
                  <a:pt x="1496898" y="92113"/>
                </a:lnTo>
                <a:lnTo>
                  <a:pt x="1508010" y="94132"/>
                </a:lnTo>
                <a:lnTo>
                  <a:pt x="1518145" y="100495"/>
                </a:lnTo>
                <a:lnTo>
                  <a:pt x="1525346" y="111594"/>
                </a:lnTo>
                <a:lnTo>
                  <a:pt x="1527657" y="127863"/>
                </a:lnTo>
                <a:lnTo>
                  <a:pt x="1527657" y="94602"/>
                </a:lnTo>
                <a:lnTo>
                  <a:pt x="1523733" y="92113"/>
                </a:lnTo>
                <a:lnTo>
                  <a:pt x="1518958" y="89090"/>
                </a:lnTo>
                <a:lnTo>
                  <a:pt x="1499743" y="85331"/>
                </a:lnTo>
                <a:lnTo>
                  <a:pt x="1477098" y="90106"/>
                </a:lnTo>
                <a:lnTo>
                  <a:pt x="1458810" y="103238"/>
                </a:lnTo>
                <a:lnTo>
                  <a:pt x="1446580" y="122859"/>
                </a:lnTo>
                <a:lnTo>
                  <a:pt x="1442123" y="147167"/>
                </a:lnTo>
                <a:lnTo>
                  <a:pt x="1446758" y="171145"/>
                </a:lnTo>
                <a:lnTo>
                  <a:pt x="1459661" y="190055"/>
                </a:lnTo>
                <a:lnTo>
                  <a:pt x="1479321" y="202463"/>
                </a:lnTo>
                <a:lnTo>
                  <a:pt x="1504200" y="206921"/>
                </a:lnTo>
                <a:lnTo>
                  <a:pt x="1518043" y="205587"/>
                </a:lnTo>
                <a:lnTo>
                  <a:pt x="1530019" y="201282"/>
                </a:lnTo>
                <a:lnTo>
                  <a:pt x="1534947" y="197789"/>
                </a:lnTo>
                <a:lnTo>
                  <a:pt x="1540878" y="193598"/>
                </a:lnTo>
                <a:lnTo>
                  <a:pt x="1551368" y="182130"/>
                </a:lnTo>
                <a:lnTo>
                  <a:pt x="1551368" y="173786"/>
                </a:lnTo>
                <a:close/>
              </a:path>
            </a:pathLst>
          </a:custGeom>
          <a:solidFill>
            <a:srgbClr val="0D2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4357" y="6426596"/>
            <a:ext cx="247699" cy="287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60" dirty="0"/>
              <a:t>SPARE</a:t>
            </a:r>
            <a:r>
              <a:rPr spc="175" dirty="0"/>
              <a:t> </a:t>
            </a:r>
            <a:r>
              <a:rPr spc="330" dirty="0"/>
              <a:t>Model</a:t>
            </a:r>
            <a:r>
              <a:rPr spc="180" dirty="0"/>
              <a:t> </a:t>
            </a:r>
            <a:r>
              <a:rPr spc="400" dirty="0"/>
              <a:t>Performance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5844212"/>
              </p:ext>
            </p:extLst>
          </p:nvPr>
        </p:nvGraphicFramePr>
        <p:xfrm>
          <a:off x="534454" y="2339784"/>
          <a:ext cx="11094082" cy="30105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365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43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43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643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64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0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2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Training</a:t>
                      </a:r>
                      <a:r>
                        <a:rPr sz="2000" b="1" spc="1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Sample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2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ADNI</a:t>
                      </a:r>
                      <a:r>
                        <a:rPr sz="20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219200">
                        <a:lnSpc>
                          <a:spcPct val="100000"/>
                        </a:lnSpc>
                        <a:spcBef>
                          <a:spcPts val="330"/>
                        </a:spcBef>
                      </a:pPr>
                      <a:r>
                        <a:rPr sz="2000" b="1" spc="1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All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29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iSTAGING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1910" marB="0">
                    <a:lnL w="28575">
                      <a:solidFill>
                        <a:srgbClr val="002143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28575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80"/>
                        </a:spcBef>
                      </a:pPr>
                      <a:r>
                        <a:rPr sz="2000" b="1" spc="3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</a:t>
                      </a:r>
                      <a:r>
                        <a:rPr sz="20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Type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006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SPARE-</a:t>
                      </a:r>
                      <a:r>
                        <a:rPr sz="2000" b="1" spc="3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2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(AUC)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SPARE-</a:t>
                      </a:r>
                      <a:r>
                        <a:rPr sz="2000" b="1" spc="3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1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(MAE)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SPARE-</a:t>
                      </a:r>
                      <a:r>
                        <a:rPr sz="2000" b="1" spc="3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2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(AUC)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28575">
                      <a:solidFill>
                        <a:srgbClr val="00214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2000" b="1" spc="3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SPARE-</a:t>
                      </a:r>
                      <a:r>
                        <a:rPr sz="2000" b="1" spc="3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BA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000" b="1" spc="19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(MAE)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1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N_train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2143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72898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1,697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2143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14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939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2143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3,175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214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2143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R="688340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1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6,207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2143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19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715010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0.918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4.561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0.916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28575">
                      <a:solidFill>
                        <a:srgbClr val="002143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1170"/>
                        </a:spcBef>
                      </a:pPr>
                      <a:r>
                        <a:rPr sz="2000" spc="-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6.421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85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>
                      <a:solidFill>
                        <a:srgbClr val="002143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4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000" b="1" spc="2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Unet</a:t>
                      </a:r>
                      <a:r>
                        <a:rPr sz="2000" b="1" spc="1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MUSE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676910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000" b="1" spc="18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0.927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000" b="1" spc="1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4.397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2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000" b="1" spc="1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0.925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28575" cap="flat" cmpd="sng" algn="ctr">
                      <a:solidFill>
                        <a:srgbClr val="00214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2143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R="730885" algn="r">
                        <a:lnSpc>
                          <a:spcPct val="100000"/>
                        </a:lnSpc>
                        <a:spcBef>
                          <a:spcPts val="1175"/>
                        </a:spcBef>
                      </a:pPr>
                      <a:r>
                        <a:rPr sz="2000" b="1" spc="-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6.171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149225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002143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>
                      <a:solidFill>
                        <a:srgbClr val="002143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040688" y="1496695"/>
            <a:ext cx="325437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72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600" spc="295" dirty="0">
                <a:solidFill>
                  <a:srgbClr val="002143"/>
                </a:solidFill>
                <a:latin typeface="Calibri"/>
                <a:cs typeface="Calibri"/>
              </a:rPr>
              <a:t>Nested</a:t>
            </a:r>
            <a:r>
              <a:rPr sz="2600" spc="85" dirty="0">
                <a:solidFill>
                  <a:srgbClr val="002143"/>
                </a:solidFill>
                <a:latin typeface="Calibri"/>
                <a:cs typeface="Calibri"/>
              </a:rPr>
              <a:t> </a:t>
            </a:r>
            <a:r>
              <a:rPr sz="2600" spc="165" dirty="0">
                <a:solidFill>
                  <a:srgbClr val="002143"/>
                </a:solidFill>
                <a:latin typeface="Calibri"/>
                <a:cs typeface="Calibri"/>
              </a:rPr>
              <a:t>5-</a:t>
            </a:r>
            <a:r>
              <a:rPr sz="2600" spc="204" dirty="0">
                <a:solidFill>
                  <a:srgbClr val="002143"/>
                </a:solidFill>
                <a:latin typeface="Calibri"/>
                <a:cs typeface="Calibri"/>
              </a:rPr>
              <a:t>fold</a:t>
            </a:r>
            <a:r>
              <a:rPr sz="2600" spc="75" dirty="0">
                <a:solidFill>
                  <a:srgbClr val="002143"/>
                </a:solidFill>
                <a:latin typeface="Calibri"/>
                <a:cs typeface="Calibri"/>
              </a:rPr>
              <a:t> </a:t>
            </a:r>
            <a:r>
              <a:rPr sz="2600" spc="375" dirty="0">
                <a:solidFill>
                  <a:srgbClr val="002143"/>
                </a:solidFill>
                <a:latin typeface="Calibri"/>
                <a:cs typeface="Calibri"/>
              </a:rPr>
              <a:t>CV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85" dirty="0"/>
              <a:t>Leave-</a:t>
            </a:r>
            <a:r>
              <a:rPr spc="370" dirty="0"/>
              <a:t>one-</a:t>
            </a:r>
            <a:r>
              <a:rPr spc="285" dirty="0"/>
              <a:t>site-</a:t>
            </a:r>
            <a:r>
              <a:rPr spc="365" dirty="0"/>
              <a:t>out</a:t>
            </a:r>
            <a:r>
              <a:rPr spc="185" dirty="0"/>
              <a:t> </a:t>
            </a:r>
            <a:r>
              <a:rPr spc="320" dirty="0"/>
              <a:t>Validation</a:t>
            </a:r>
            <a:r>
              <a:rPr spc="220" dirty="0"/>
              <a:t> </a:t>
            </a:r>
            <a:r>
              <a:rPr spc="455" dirty="0"/>
              <a:t>(SPARE-</a:t>
            </a:r>
            <a:r>
              <a:rPr spc="395" dirty="0"/>
              <a:t>AD)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8532" y="1961007"/>
          <a:ext cx="9979659" cy="3568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51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2000" b="1" spc="2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Left-</a:t>
                      </a:r>
                      <a:r>
                        <a:rPr sz="2000" b="1" spc="2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637540" marR="629285" indent="50736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2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2000" b="1" spc="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(CN</a:t>
                      </a:r>
                      <a:r>
                        <a:rPr sz="2000" b="1" spc="5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345440" marR="220345" indent="-11620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20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4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 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(speci</a:t>
                      </a:r>
                      <a:r>
                        <a:rPr sz="2000" b="1" spc="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sensi)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ct val="100000"/>
                        </a:lnSpc>
                        <a:spcBef>
                          <a:spcPts val="680"/>
                        </a:spcBef>
                      </a:pPr>
                      <a:r>
                        <a:rPr sz="2000" b="1" spc="2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UNet</a:t>
                      </a:r>
                      <a:r>
                        <a:rPr sz="20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346075">
                        <a:lnSpc>
                          <a:spcPct val="100000"/>
                        </a:lnSpc>
                      </a:pPr>
                      <a:r>
                        <a:rPr sz="2000" b="1" spc="2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(speci</a:t>
                      </a:r>
                      <a:r>
                        <a:rPr sz="2000" b="1" spc="7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0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sensi)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63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2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ADNI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2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828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6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750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1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90.6%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80.4%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11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91.8%</a:t>
                      </a:r>
                      <a:r>
                        <a:rPr sz="2000" b="1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79.9%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25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AIBL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1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329</a:t>
                      </a:r>
                      <a:r>
                        <a:rPr sz="2000" spc="-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91.2%</a:t>
                      </a:r>
                      <a:r>
                        <a:rPr sz="2000" spc="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9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87.3%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2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92.4%</a:t>
                      </a:r>
                      <a:r>
                        <a:rPr sz="2000" b="1" spc="4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7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88.7%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2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OASIS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2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645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244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spc="2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88.4%</a:t>
                      </a:r>
                      <a:r>
                        <a:rPr sz="2000" b="1" spc="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68.0%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14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87.6%</a:t>
                      </a:r>
                      <a:r>
                        <a:rPr sz="2000" spc="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3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71.7%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88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3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PENN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1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56</a:t>
                      </a:r>
                      <a:r>
                        <a:rPr sz="2000" spc="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252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spc="1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85.7%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76.2%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1435"/>
                        </a:spcBef>
                      </a:pP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91.1%</a:t>
                      </a:r>
                      <a:r>
                        <a:rPr sz="2000" b="1" spc="10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78.2%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22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385" dirty="0"/>
              <a:t>Leave-</a:t>
            </a:r>
            <a:r>
              <a:rPr spc="370" dirty="0"/>
              <a:t>one-</a:t>
            </a:r>
            <a:r>
              <a:rPr spc="285" dirty="0"/>
              <a:t>site-</a:t>
            </a:r>
            <a:r>
              <a:rPr spc="365" dirty="0"/>
              <a:t>out</a:t>
            </a:r>
            <a:r>
              <a:rPr spc="195" dirty="0"/>
              <a:t> </a:t>
            </a:r>
            <a:r>
              <a:rPr spc="320" dirty="0"/>
              <a:t>Validation</a:t>
            </a:r>
            <a:r>
              <a:rPr spc="235" dirty="0"/>
              <a:t> </a:t>
            </a:r>
            <a:r>
              <a:rPr spc="450" dirty="0"/>
              <a:t>(SPARE-</a:t>
            </a:r>
            <a:r>
              <a:rPr spc="390" dirty="0"/>
              <a:t>BA)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08532" y="1267967"/>
          <a:ext cx="9979659" cy="5101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49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949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70"/>
                        </a:spcBef>
                      </a:pPr>
                      <a:r>
                        <a:rPr sz="2000" b="1" spc="2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Left-</a:t>
                      </a:r>
                      <a:r>
                        <a:rPr sz="2000" b="1" spc="2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out</a:t>
                      </a:r>
                      <a:r>
                        <a:rPr sz="2000" b="1" spc="1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6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Study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1866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</a:pPr>
                      <a:r>
                        <a:rPr sz="2000" b="1" spc="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(CN</a:t>
                      </a:r>
                      <a:r>
                        <a:rPr sz="2000" b="1" spc="7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only;</a:t>
                      </a:r>
                      <a:r>
                        <a:rPr sz="2000" b="1" spc="1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</a:t>
                      </a:r>
                      <a:r>
                        <a:rPr sz="20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9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87630" indent="13398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Original</a:t>
                      </a:r>
                      <a:r>
                        <a:rPr sz="20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 </a:t>
                      </a: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(MAE</a:t>
                      </a:r>
                      <a:r>
                        <a:rPr sz="20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Pearson</a:t>
                      </a:r>
                      <a:r>
                        <a:rPr sz="20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r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2000" b="1" spc="2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UNet</a:t>
                      </a:r>
                      <a:r>
                        <a:rPr sz="2000" b="1" spc="11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3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SPARE</a:t>
                      </a:r>
                      <a:endParaRPr sz="2000">
                        <a:latin typeface="Calibri"/>
                        <a:cs typeface="Calibri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</a:pPr>
                      <a:r>
                        <a:rPr sz="2000" b="1" spc="2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(MAE</a:t>
                      </a:r>
                      <a:r>
                        <a:rPr sz="2000" b="1" spc="8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54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Pearson</a:t>
                      </a:r>
                      <a:r>
                        <a:rPr sz="2000" b="1" spc="8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05" dirty="0">
                          <a:solidFill>
                            <a:srgbClr val="FFFFFF"/>
                          </a:solidFill>
                          <a:latin typeface="Segoe UI Symbol"/>
                          <a:cs typeface="Segoe UI Symbol"/>
                        </a:rPr>
                        <a:t>r</a:t>
                      </a:r>
                      <a:r>
                        <a:rPr sz="2000" b="1" spc="10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16B8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2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ADNI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1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526</a:t>
                      </a:r>
                      <a:r>
                        <a:rPr sz="2000" spc="-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7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3276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1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6.74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0.720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spc="1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6.72</a:t>
                      </a:r>
                      <a:r>
                        <a:rPr sz="2000" b="1" spc="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0.741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25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AIBL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414</a:t>
                      </a:r>
                      <a:r>
                        <a:rPr sz="2000" spc="3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307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2705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5.88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6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0.660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226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5.88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0.675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3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BLSA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229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580</a:t>
                      </a:r>
                      <a:r>
                        <a:rPr sz="2000" spc="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504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spc="9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7.26</a:t>
                      </a:r>
                      <a:r>
                        <a:rPr sz="2000" spc="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0.873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4876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2000" b="1" spc="1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6.34</a:t>
                      </a:r>
                      <a:r>
                        <a:rPr sz="2000" b="1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0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0.885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2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CARDIA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471</a:t>
                      </a:r>
                      <a:r>
                        <a:rPr sz="2000" spc="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421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1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6.92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0.372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49847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spc="1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6.59</a:t>
                      </a:r>
                      <a:r>
                        <a:rPr sz="2000" b="1" spc="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7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0.378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3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HANDLS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127</a:t>
                      </a:r>
                      <a:r>
                        <a:rPr sz="2000" spc="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4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106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15620">
                        <a:lnSpc>
                          <a:spcPct val="100000"/>
                        </a:lnSpc>
                        <a:spcBef>
                          <a:spcPts val="640"/>
                        </a:spcBef>
                        <a:tabLst>
                          <a:tab pos="1354455" algn="l"/>
                        </a:tabLst>
                      </a:pPr>
                      <a:r>
                        <a:rPr sz="2000" spc="19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8.40</a:t>
                      </a:r>
                      <a:r>
                        <a:rPr sz="2000" spc="7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	</a:t>
                      </a:r>
                      <a:r>
                        <a:rPr sz="2000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0.619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18159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7.13</a:t>
                      </a:r>
                      <a:r>
                        <a:rPr sz="2000" b="1" spc="13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2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0.700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2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OASIS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475</a:t>
                      </a:r>
                      <a:r>
                        <a:rPr sz="2000" spc="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338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4800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6.15</a:t>
                      </a:r>
                      <a:r>
                        <a:rPr sz="2000" b="1" spc="1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17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0.810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3340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0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6.26</a:t>
                      </a:r>
                      <a:r>
                        <a:rPr sz="2000" spc="-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6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0.807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3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PENN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123</a:t>
                      </a:r>
                      <a:r>
                        <a:rPr sz="2000" spc="-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-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61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4229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13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7.68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0.835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spc="16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6.29</a:t>
                      </a:r>
                      <a:r>
                        <a:rPr sz="2000" b="1" spc="6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9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0.859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3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UKBIOBANK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229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584</a:t>
                      </a:r>
                      <a:r>
                        <a:rPr sz="2000" spc="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21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683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6.91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3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0.682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tc>
                  <a:txBody>
                    <a:bodyPr/>
                    <a:lstStyle/>
                    <a:p>
                      <a:pPr marL="508634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spc="14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6.22</a:t>
                      </a:r>
                      <a:r>
                        <a:rPr sz="2000" b="1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7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8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0.726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B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35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WRAP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185</a:t>
                      </a:r>
                      <a:r>
                        <a:rPr sz="2000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6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14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75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555625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spc="9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6.75</a:t>
                      </a:r>
                      <a:r>
                        <a:rPr sz="2000" spc="1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spc="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12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0.633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tc>
                  <a:txBody>
                    <a:bodyPr/>
                    <a:lstStyle/>
                    <a:p>
                      <a:pPr marL="496570">
                        <a:lnSpc>
                          <a:spcPct val="100000"/>
                        </a:lnSpc>
                        <a:spcBef>
                          <a:spcPts val="640"/>
                        </a:spcBef>
                      </a:pPr>
                      <a:r>
                        <a:rPr sz="2000" b="1" spc="1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5.74</a:t>
                      </a:r>
                      <a:r>
                        <a:rPr sz="2000" b="1" spc="5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sz="2000" b="1" spc="80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185" dirty="0">
                          <a:solidFill>
                            <a:srgbClr val="002143"/>
                          </a:solidFill>
                          <a:latin typeface="Calibri"/>
                          <a:cs typeface="Calibri"/>
                        </a:rPr>
                        <a:t>0.762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812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3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55136" y="6410947"/>
            <a:ext cx="1551940" cy="207010"/>
          </a:xfrm>
          <a:custGeom>
            <a:avLst/>
            <a:gdLst/>
            <a:ahLst/>
            <a:cxnLst/>
            <a:rect l="l" t="t" r="r" b="b"/>
            <a:pathLst>
              <a:path w="1551940" h="207009">
                <a:moveTo>
                  <a:pt x="139484" y="70459"/>
                </a:moveTo>
                <a:lnTo>
                  <a:pt x="135470" y="51435"/>
                </a:lnTo>
                <a:lnTo>
                  <a:pt x="122770" y="34505"/>
                </a:lnTo>
                <a:lnTo>
                  <a:pt x="113690" y="29578"/>
                </a:lnTo>
                <a:lnTo>
                  <a:pt x="113690" y="70980"/>
                </a:lnTo>
                <a:lnTo>
                  <a:pt x="110528" y="87934"/>
                </a:lnTo>
                <a:lnTo>
                  <a:pt x="101498" y="100558"/>
                </a:lnTo>
                <a:lnTo>
                  <a:pt x="87287" y="108445"/>
                </a:lnTo>
                <a:lnTo>
                  <a:pt x="68580" y="111163"/>
                </a:lnTo>
                <a:lnTo>
                  <a:pt x="58915" y="111163"/>
                </a:lnTo>
                <a:lnTo>
                  <a:pt x="53975" y="110896"/>
                </a:lnTo>
                <a:lnTo>
                  <a:pt x="45643" y="108026"/>
                </a:lnTo>
                <a:lnTo>
                  <a:pt x="45643" y="24790"/>
                </a:lnTo>
                <a:lnTo>
                  <a:pt x="68580" y="24790"/>
                </a:lnTo>
                <a:lnTo>
                  <a:pt x="89928" y="29260"/>
                </a:lnTo>
                <a:lnTo>
                  <a:pt x="103847" y="40551"/>
                </a:lnTo>
                <a:lnTo>
                  <a:pt x="111417" y="55499"/>
                </a:lnTo>
                <a:lnTo>
                  <a:pt x="113690" y="70980"/>
                </a:lnTo>
                <a:lnTo>
                  <a:pt x="113690" y="29578"/>
                </a:lnTo>
                <a:lnTo>
                  <a:pt x="104876" y="24790"/>
                </a:lnTo>
                <a:lnTo>
                  <a:pt x="100444" y="22390"/>
                </a:lnTo>
                <a:lnTo>
                  <a:pt x="67538" y="17741"/>
                </a:lnTo>
                <a:lnTo>
                  <a:pt x="0" y="17741"/>
                </a:lnTo>
                <a:lnTo>
                  <a:pt x="0" y="23228"/>
                </a:lnTo>
                <a:lnTo>
                  <a:pt x="9779" y="24638"/>
                </a:lnTo>
                <a:lnTo>
                  <a:pt x="16332" y="29451"/>
                </a:lnTo>
                <a:lnTo>
                  <a:pt x="19989" y="38531"/>
                </a:lnTo>
                <a:lnTo>
                  <a:pt x="21031" y="51435"/>
                </a:lnTo>
                <a:lnTo>
                  <a:pt x="21132" y="169087"/>
                </a:lnTo>
                <a:lnTo>
                  <a:pt x="19659" y="183921"/>
                </a:lnTo>
                <a:lnTo>
                  <a:pt x="15455" y="192633"/>
                </a:lnTo>
                <a:lnTo>
                  <a:pt x="8801" y="196761"/>
                </a:lnTo>
                <a:lnTo>
                  <a:pt x="0" y="197789"/>
                </a:lnTo>
                <a:lnTo>
                  <a:pt x="0" y="203276"/>
                </a:lnTo>
                <a:lnTo>
                  <a:pt x="66738" y="203276"/>
                </a:lnTo>
                <a:lnTo>
                  <a:pt x="66738" y="197789"/>
                </a:lnTo>
                <a:lnTo>
                  <a:pt x="56845" y="196418"/>
                </a:lnTo>
                <a:lnTo>
                  <a:pt x="50317" y="191655"/>
                </a:lnTo>
                <a:lnTo>
                  <a:pt x="46736" y="182600"/>
                </a:lnTo>
                <a:lnTo>
                  <a:pt x="45694" y="169087"/>
                </a:lnTo>
                <a:lnTo>
                  <a:pt x="45643" y="116382"/>
                </a:lnTo>
                <a:lnTo>
                  <a:pt x="54660" y="117475"/>
                </a:lnTo>
                <a:lnTo>
                  <a:pt x="61899" y="118110"/>
                </a:lnTo>
                <a:lnTo>
                  <a:pt x="68097" y="118389"/>
                </a:lnTo>
                <a:lnTo>
                  <a:pt x="74041" y="118465"/>
                </a:lnTo>
                <a:lnTo>
                  <a:pt x="92494" y="116382"/>
                </a:lnTo>
                <a:lnTo>
                  <a:pt x="102095" y="115290"/>
                </a:lnTo>
                <a:lnTo>
                  <a:pt x="111226" y="111163"/>
                </a:lnTo>
                <a:lnTo>
                  <a:pt x="122605" y="106006"/>
                </a:lnTo>
                <a:lnTo>
                  <a:pt x="135204" y="90944"/>
                </a:lnTo>
                <a:lnTo>
                  <a:pt x="139484" y="70459"/>
                </a:lnTo>
                <a:close/>
              </a:path>
              <a:path w="1551940" h="207009">
                <a:moveTo>
                  <a:pt x="234137" y="173786"/>
                </a:moveTo>
                <a:lnTo>
                  <a:pt x="222986" y="185356"/>
                </a:lnTo>
                <a:lnTo>
                  <a:pt x="213537" y="192735"/>
                </a:lnTo>
                <a:lnTo>
                  <a:pt x="204292" y="196646"/>
                </a:lnTo>
                <a:lnTo>
                  <a:pt x="193713" y="197789"/>
                </a:lnTo>
                <a:lnTo>
                  <a:pt x="179870" y="194945"/>
                </a:lnTo>
                <a:lnTo>
                  <a:pt x="164706" y="184848"/>
                </a:lnTo>
                <a:lnTo>
                  <a:pt x="152577" y="165100"/>
                </a:lnTo>
                <a:lnTo>
                  <a:pt x="147828" y="133337"/>
                </a:lnTo>
                <a:lnTo>
                  <a:pt x="232041" y="133337"/>
                </a:lnTo>
                <a:lnTo>
                  <a:pt x="231101" y="127863"/>
                </a:lnTo>
                <a:lnTo>
                  <a:pt x="228828" y="114604"/>
                </a:lnTo>
                <a:lnTo>
                  <a:pt x="217944" y="99352"/>
                </a:lnTo>
                <a:lnTo>
                  <a:pt x="210426" y="94602"/>
                </a:lnTo>
                <a:lnTo>
                  <a:pt x="210426" y="127863"/>
                </a:lnTo>
                <a:lnTo>
                  <a:pt x="147828" y="127863"/>
                </a:lnTo>
                <a:lnTo>
                  <a:pt x="150685" y="113245"/>
                </a:lnTo>
                <a:lnTo>
                  <a:pt x="157099" y="101955"/>
                </a:lnTo>
                <a:lnTo>
                  <a:pt x="166827" y="94691"/>
                </a:lnTo>
                <a:lnTo>
                  <a:pt x="179628" y="92113"/>
                </a:lnTo>
                <a:lnTo>
                  <a:pt x="190754" y="94132"/>
                </a:lnTo>
                <a:lnTo>
                  <a:pt x="200888" y="100495"/>
                </a:lnTo>
                <a:lnTo>
                  <a:pt x="208102" y="111594"/>
                </a:lnTo>
                <a:lnTo>
                  <a:pt x="210426" y="127863"/>
                </a:lnTo>
                <a:lnTo>
                  <a:pt x="210426" y="94602"/>
                </a:lnTo>
                <a:lnTo>
                  <a:pt x="206502" y="92113"/>
                </a:lnTo>
                <a:lnTo>
                  <a:pt x="201726" y="89090"/>
                </a:lnTo>
                <a:lnTo>
                  <a:pt x="182511" y="85331"/>
                </a:lnTo>
                <a:lnTo>
                  <a:pt x="159880" y="90106"/>
                </a:lnTo>
                <a:lnTo>
                  <a:pt x="141579" y="103238"/>
                </a:lnTo>
                <a:lnTo>
                  <a:pt x="129349" y="122859"/>
                </a:lnTo>
                <a:lnTo>
                  <a:pt x="124891" y="147167"/>
                </a:lnTo>
                <a:lnTo>
                  <a:pt x="129527" y="171145"/>
                </a:lnTo>
                <a:lnTo>
                  <a:pt x="142417" y="190055"/>
                </a:lnTo>
                <a:lnTo>
                  <a:pt x="162064" y="202463"/>
                </a:lnTo>
                <a:lnTo>
                  <a:pt x="186931" y="206921"/>
                </a:lnTo>
                <a:lnTo>
                  <a:pt x="200698" y="205587"/>
                </a:lnTo>
                <a:lnTo>
                  <a:pt x="212699" y="201282"/>
                </a:lnTo>
                <a:lnTo>
                  <a:pt x="217652" y="197789"/>
                </a:lnTo>
                <a:lnTo>
                  <a:pt x="223608" y="193598"/>
                </a:lnTo>
                <a:lnTo>
                  <a:pt x="234137" y="182130"/>
                </a:lnTo>
                <a:lnTo>
                  <a:pt x="234137" y="173786"/>
                </a:lnTo>
                <a:close/>
              </a:path>
              <a:path w="1551940" h="207009">
                <a:moveTo>
                  <a:pt x="375983" y="197789"/>
                </a:moveTo>
                <a:lnTo>
                  <a:pt x="366102" y="196862"/>
                </a:lnTo>
                <a:lnTo>
                  <a:pt x="360133" y="193713"/>
                </a:lnTo>
                <a:lnTo>
                  <a:pt x="357200" y="187769"/>
                </a:lnTo>
                <a:lnTo>
                  <a:pt x="356412" y="178485"/>
                </a:lnTo>
                <a:lnTo>
                  <a:pt x="356412" y="126555"/>
                </a:lnTo>
                <a:lnTo>
                  <a:pt x="353060" y="108445"/>
                </a:lnTo>
                <a:lnTo>
                  <a:pt x="344233" y="95567"/>
                </a:lnTo>
                <a:lnTo>
                  <a:pt x="331787" y="87884"/>
                </a:lnTo>
                <a:lnTo>
                  <a:pt x="317588" y="85331"/>
                </a:lnTo>
                <a:lnTo>
                  <a:pt x="306997" y="86753"/>
                </a:lnTo>
                <a:lnTo>
                  <a:pt x="296684" y="91033"/>
                </a:lnTo>
                <a:lnTo>
                  <a:pt x="286524" y="98209"/>
                </a:lnTo>
                <a:lnTo>
                  <a:pt x="276364" y="108292"/>
                </a:lnTo>
                <a:lnTo>
                  <a:pt x="276364" y="85331"/>
                </a:lnTo>
                <a:lnTo>
                  <a:pt x="270624" y="85331"/>
                </a:lnTo>
                <a:lnTo>
                  <a:pt x="235178" y="88976"/>
                </a:lnTo>
                <a:lnTo>
                  <a:pt x="235178" y="94462"/>
                </a:lnTo>
                <a:lnTo>
                  <a:pt x="250571" y="94462"/>
                </a:lnTo>
                <a:lnTo>
                  <a:pt x="254215" y="97332"/>
                </a:lnTo>
                <a:lnTo>
                  <a:pt x="254215" y="175869"/>
                </a:lnTo>
                <a:lnTo>
                  <a:pt x="253377" y="187998"/>
                </a:lnTo>
                <a:lnTo>
                  <a:pt x="250367" y="194564"/>
                </a:lnTo>
                <a:lnTo>
                  <a:pt x="244525" y="197269"/>
                </a:lnTo>
                <a:lnTo>
                  <a:pt x="235178" y="197789"/>
                </a:lnTo>
                <a:lnTo>
                  <a:pt x="235178" y="203276"/>
                </a:lnTo>
                <a:lnTo>
                  <a:pt x="295694" y="203276"/>
                </a:lnTo>
                <a:lnTo>
                  <a:pt x="295694" y="197789"/>
                </a:lnTo>
                <a:lnTo>
                  <a:pt x="285394" y="196824"/>
                </a:lnTo>
                <a:lnTo>
                  <a:pt x="279565" y="193382"/>
                </a:lnTo>
                <a:lnTo>
                  <a:pt x="276961" y="186677"/>
                </a:lnTo>
                <a:lnTo>
                  <a:pt x="276364" y="175869"/>
                </a:lnTo>
                <a:lnTo>
                  <a:pt x="276364" y="119773"/>
                </a:lnTo>
                <a:lnTo>
                  <a:pt x="284581" y="109766"/>
                </a:lnTo>
                <a:lnTo>
                  <a:pt x="292569" y="102781"/>
                </a:lnTo>
                <a:lnTo>
                  <a:pt x="300609" y="98679"/>
                </a:lnTo>
                <a:lnTo>
                  <a:pt x="308965" y="97332"/>
                </a:lnTo>
                <a:lnTo>
                  <a:pt x="318135" y="98844"/>
                </a:lnTo>
                <a:lnTo>
                  <a:pt x="326339" y="103555"/>
                </a:lnTo>
                <a:lnTo>
                  <a:pt x="332244" y="111747"/>
                </a:lnTo>
                <a:lnTo>
                  <a:pt x="334518" y="123685"/>
                </a:lnTo>
                <a:lnTo>
                  <a:pt x="334518" y="194132"/>
                </a:lnTo>
                <a:lnTo>
                  <a:pt x="330339" y="197789"/>
                </a:lnTo>
                <a:lnTo>
                  <a:pt x="314706" y="197789"/>
                </a:lnTo>
                <a:lnTo>
                  <a:pt x="314706" y="203276"/>
                </a:lnTo>
                <a:lnTo>
                  <a:pt x="375983" y="203276"/>
                </a:lnTo>
                <a:lnTo>
                  <a:pt x="375983" y="197789"/>
                </a:lnTo>
                <a:close/>
              </a:path>
              <a:path w="1551940" h="207009">
                <a:moveTo>
                  <a:pt x="521716" y="197789"/>
                </a:moveTo>
                <a:lnTo>
                  <a:pt x="511886" y="196862"/>
                </a:lnTo>
                <a:lnTo>
                  <a:pt x="506018" y="193713"/>
                </a:lnTo>
                <a:lnTo>
                  <a:pt x="503174" y="187769"/>
                </a:lnTo>
                <a:lnTo>
                  <a:pt x="502424" y="178485"/>
                </a:lnTo>
                <a:lnTo>
                  <a:pt x="502424" y="126555"/>
                </a:lnTo>
                <a:lnTo>
                  <a:pt x="499033" y="108445"/>
                </a:lnTo>
                <a:lnTo>
                  <a:pt x="490143" y="95567"/>
                </a:lnTo>
                <a:lnTo>
                  <a:pt x="477672" y="87884"/>
                </a:lnTo>
                <a:lnTo>
                  <a:pt x="463575" y="85331"/>
                </a:lnTo>
                <a:lnTo>
                  <a:pt x="452843" y="86753"/>
                </a:lnTo>
                <a:lnTo>
                  <a:pt x="442468" y="91033"/>
                </a:lnTo>
                <a:lnTo>
                  <a:pt x="432282" y="98209"/>
                </a:lnTo>
                <a:lnTo>
                  <a:pt x="422135" y="108292"/>
                </a:lnTo>
                <a:lnTo>
                  <a:pt x="422135" y="85331"/>
                </a:lnTo>
                <a:lnTo>
                  <a:pt x="416648" y="85331"/>
                </a:lnTo>
                <a:lnTo>
                  <a:pt x="380949" y="88976"/>
                </a:lnTo>
                <a:lnTo>
                  <a:pt x="380949" y="94462"/>
                </a:lnTo>
                <a:lnTo>
                  <a:pt x="396595" y="94462"/>
                </a:lnTo>
                <a:lnTo>
                  <a:pt x="399961" y="97332"/>
                </a:lnTo>
                <a:lnTo>
                  <a:pt x="399961" y="175869"/>
                </a:lnTo>
                <a:lnTo>
                  <a:pt x="399148" y="187998"/>
                </a:lnTo>
                <a:lnTo>
                  <a:pt x="396214" y="194564"/>
                </a:lnTo>
                <a:lnTo>
                  <a:pt x="390398" y="197269"/>
                </a:lnTo>
                <a:lnTo>
                  <a:pt x="380949" y="197789"/>
                </a:lnTo>
                <a:lnTo>
                  <a:pt x="380949" y="203276"/>
                </a:lnTo>
                <a:lnTo>
                  <a:pt x="441426" y="203276"/>
                </a:lnTo>
                <a:lnTo>
                  <a:pt x="441426" y="197789"/>
                </a:lnTo>
                <a:lnTo>
                  <a:pt x="431253" y="196824"/>
                </a:lnTo>
                <a:lnTo>
                  <a:pt x="425424" y="193382"/>
                </a:lnTo>
                <a:lnTo>
                  <a:pt x="422770" y="186677"/>
                </a:lnTo>
                <a:lnTo>
                  <a:pt x="422135" y="175869"/>
                </a:lnTo>
                <a:lnTo>
                  <a:pt x="422135" y="119773"/>
                </a:lnTo>
                <a:lnTo>
                  <a:pt x="430377" y="109766"/>
                </a:lnTo>
                <a:lnTo>
                  <a:pt x="438416" y="102781"/>
                </a:lnTo>
                <a:lnTo>
                  <a:pt x="446468" y="98679"/>
                </a:lnTo>
                <a:lnTo>
                  <a:pt x="454710" y="97332"/>
                </a:lnTo>
                <a:lnTo>
                  <a:pt x="463981" y="98844"/>
                </a:lnTo>
                <a:lnTo>
                  <a:pt x="472186" y="103555"/>
                </a:lnTo>
                <a:lnTo>
                  <a:pt x="478053" y="111747"/>
                </a:lnTo>
                <a:lnTo>
                  <a:pt x="480288" y="123685"/>
                </a:lnTo>
                <a:lnTo>
                  <a:pt x="480288" y="194132"/>
                </a:lnTo>
                <a:lnTo>
                  <a:pt x="476123" y="197789"/>
                </a:lnTo>
                <a:lnTo>
                  <a:pt x="460717" y="197789"/>
                </a:lnTo>
                <a:lnTo>
                  <a:pt x="460717" y="203276"/>
                </a:lnTo>
                <a:lnTo>
                  <a:pt x="521716" y="203276"/>
                </a:lnTo>
                <a:lnTo>
                  <a:pt x="521716" y="197789"/>
                </a:lnTo>
                <a:close/>
              </a:path>
              <a:path w="1551940" h="207009">
                <a:moveTo>
                  <a:pt x="798360" y="197789"/>
                </a:moveTo>
                <a:lnTo>
                  <a:pt x="775423" y="166471"/>
                </a:lnTo>
                <a:lnTo>
                  <a:pt x="766038" y="51930"/>
                </a:lnTo>
                <a:lnTo>
                  <a:pt x="766508" y="40106"/>
                </a:lnTo>
                <a:lnTo>
                  <a:pt x="769988" y="31115"/>
                </a:lnTo>
                <a:lnTo>
                  <a:pt x="776643" y="25361"/>
                </a:lnTo>
                <a:lnTo>
                  <a:pt x="786650" y="23228"/>
                </a:lnTo>
                <a:lnTo>
                  <a:pt x="786650" y="17741"/>
                </a:lnTo>
                <a:lnTo>
                  <a:pt x="743089" y="17741"/>
                </a:lnTo>
                <a:lnTo>
                  <a:pt x="682853" y="163868"/>
                </a:lnTo>
                <a:lnTo>
                  <a:pt x="623671" y="17741"/>
                </a:lnTo>
                <a:lnTo>
                  <a:pt x="576745" y="17741"/>
                </a:lnTo>
                <a:lnTo>
                  <a:pt x="576745" y="23228"/>
                </a:lnTo>
                <a:lnTo>
                  <a:pt x="584022" y="24815"/>
                </a:lnTo>
                <a:lnTo>
                  <a:pt x="590156" y="27368"/>
                </a:lnTo>
                <a:lnTo>
                  <a:pt x="595642" y="31038"/>
                </a:lnTo>
                <a:lnTo>
                  <a:pt x="601002" y="36004"/>
                </a:lnTo>
                <a:lnTo>
                  <a:pt x="589534" y="163868"/>
                </a:lnTo>
                <a:lnTo>
                  <a:pt x="587730" y="177393"/>
                </a:lnTo>
                <a:lnTo>
                  <a:pt x="584149" y="187477"/>
                </a:lnTo>
                <a:lnTo>
                  <a:pt x="577392" y="194246"/>
                </a:lnTo>
                <a:lnTo>
                  <a:pt x="566077" y="197789"/>
                </a:lnTo>
                <a:lnTo>
                  <a:pt x="566077" y="203276"/>
                </a:lnTo>
                <a:lnTo>
                  <a:pt x="623671" y="203276"/>
                </a:lnTo>
                <a:lnTo>
                  <a:pt x="623671" y="197789"/>
                </a:lnTo>
                <a:lnTo>
                  <a:pt x="611784" y="193675"/>
                </a:lnTo>
                <a:lnTo>
                  <a:pt x="604050" y="186766"/>
                </a:lnTo>
                <a:lnTo>
                  <a:pt x="600125" y="177025"/>
                </a:lnTo>
                <a:lnTo>
                  <a:pt x="599681" y="164388"/>
                </a:lnTo>
                <a:lnTo>
                  <a:pt x="609866" y="50101"/>
                </a:lnTo>
                <a:lnTo>
                  <a:pt x="610628" y="50101"/>
                </a:lnTo>
                <a:lnTo>
                  <a:pt x="672706" y="203276"/>
                </a:lnTo>
                <a:lnTo>
                  <a:pt x="677646" y="203276"/>
                </a:lnTo>
                <a:lnTo>
                  <a:pt x="741006" y="50101"/>
                </a:lnTo>
                <a:lnTo>
                  <a:pt x="741807" y="50101"/>
                </a:lnTo>
                <a:lnTo>
                  <a:pt x="750912" y="169862"/>
                </a:lnTo>
                <a:lnTo>
                  <a:pt x="750620" y="181686"/>
                </a:lnTo>
                <a:lnTo>
                  <a:pt x="747534" y="189801"/>
                </a:lnTo>
                <a:lnTo>
                  <a:pt x="741324" y="194932"/>
                </a:lnTo>
                <a:lnTo>
                  <a:pt x="731621" y="197789"/>
                </a:lnTo>
                <a:lnTo>
                  <a:pt x="731621" y="203276"/>
                </a:lnTo>
                <a:lnTo>
                  <a:pt x="798360" y="203276"/>
                </a:lnTo>
                <a:lnTo>
                  <a:pt x="798360" y="197789"/>
                </a:lnTo>
                <a:close/>
              </a:path>
              <a:path w="1551940" h="207009">
                <a:moveTo>
                  <a:pt x="903719" y="173786"/>
                </a:moveTo>
                <a:lnTo>
                  <a:pt x="892695" y="185356"/>
                </a:lnTo>
                <a:lnTo>
                  <a:pt x="883310" y="192735"/>
                </a:lnTo>
                <a:lnTo>
                  <a:pt x="874014" y="196646"/>
                </a:lnTo>
                <a:lnTo>
                  <a:pt x="863295" y="197789"/>
                </a:lnTo>
                <a:lnTo>
                  <a:pt x="849452" y="194945"/>
                </a:lnTo>
                <a:lnTo>
                  <a:pt x="834313" y="184848"/>
                </a:lnTo>
                <a:lnTo>
                  <a:pt x="822261" y="165100"/>
                </a:lnTo>
                <a:lnTo>
                  <a:pt x="817651" y="133337"/>
                </a:lnTo>
                <a:lnTo>
                  <a:pt x="901623" y="133337"/>
                </a:lnTo>
                <a:lnTo>
                  <a:pt x="900684" y="127863"/>
                </a:lnTo>
                <a:lnTo>
                  <a:pt x="898385" y="114604"/>
                </a:lnTo>
                <a:lnTo>
                  <a:pt x="887514" y="99352"/>
                </a:lnTo>
                <a:lnTo>
                  <a:pt x="879970" y="94576"/>
                </a:lnTo>
                <a:lnTo>
                  <a:pt x="879970" y="127863"/>
                </a:lnTo>
                <a:lnTo>
                  <a:pt x="817651" y="127863"/>
                </a:lnTo>
                <a:lnTo>
                  <a:pt x="820458" y="113245"/>
                </a:lnTo>
                <a:lnTo>
                  <a:pt x="826782" y="101955"/>
                </a:lnTo>
                <a:lnTo>
                  <a:pt x="836434" y="94691"/>
                </a:lnTo>
                <a:lnTo>
                  <a:pt x="849210" y="92113"/>
                </a:lnTo>
                <a:lnTo>
                  <a:pt x="860323" y="94132"/>
                </a:lnTo>
                <a:lnTo>
                  <a:pt x="870458" y="100495"/>
                </a:lnTo>
                <a:lnTo>
                  <a:pt x="877658" y="111594"/>
                </a:lnTo>
                <a:lnTo>
                  <a:pt x="879970" y="127863"/>
                </a:lnTo>
                <a:lnTo>
                  <a:pt x="879970" y="94576"/>
                </a:lnTo>
                <a:lnTo>
                  <a:pt x="876084" y="92113"/>
                </a:lnTo>
                <a:lnTo>
                  <a:pt x="871308" y="89090"/>
                </a:lnTo>
                <a:lnTo>
                  <a:pt x="852093" y="85331"/>
                </a:lnTo>
                <a:lnTo>
                  <a:pt x="829437" y="90106"/>
                </a:lnTo>
                <a:lnTo>
                  <a:pt x="811149" y="103238"/>
                </a:lnTo>
                <a:lnTo>
                  <a:pt x="798918" y="122859"/>
                </a:lnTo>
                <a:lnTo>
                  <a:pt x="794473" y="147167"/>
                </a:lnTo>
                <a:lnTo>
                  <a:pt x="799109" y="171145"/>
                </a:lnTo>
                <a:lnTo>
                  <a:pt x="811999" y="190055"/>
                </a:lnTo>
                <a:lnTo>
                  <a:pt x="831646" y="202463"/>
                </a:lnTo>
                <a:lnTo>
                  <a:pt x="856513" y="206921"/>
                </a:lnTo>
                <a:lnTo>
                  <a:pt x="870419" y="205587"/>
                </a:lnTo>
                <a:lnTo>
                  <a:pt x="882459" y="201282"/>
                </a:lnTo>
                <a:lnTo>
                  <a:pt x="887399" y="197789"/>
                </a:lnTo>
                <a:lnTo>
                  <a:pt x="893330" y="193598"/>
                </a:lnTo>
                <a:lnTo>
                  <a:pt x="903719" y="182130"/>
                </a:lnTo>
                <a:lnTo>
                  <a:pt x="903719" y="173786"/>
                </a:lnTo>
                <a:close/>
              </a:path>
              <a:path w="1551940" h="207009">
                <a:moveTo>
                  <a:pt x="1047889" y="197789"/>
                </a:moveTo>
                <a:lnTo>
                  <a:pt x="1038872" y="196938"/>
                </a:lnTo>
                <a:lnTo>
                  <a:pt x="1033018" y="194106"/>
                </a:lnTo>
                <a:lnTo>
                  <a:pt x="1029830" y="188874"/>
                </a:lnTo>
                <a:lnTo>
                  <a:pt x="1028877" y="180835"/>
                </a:lnTo>
                <a:lnTo>
                  <a:pt x="1028877" y="99415"/>
                </a:lnTo>
                <a:lnTo>
                  <a:pt x="1028877" y="0"/>
                </a:lnTo>
                <a:lnTo>
                  <a:pt x="1023391" y="0"/>
                </a:lnTo>
                <a:lnTo>
                  <a:pt x="985329" y="3657"/>
                </a:lnTo>
                <a:lnTo>
                  <a:pt x="985329" y="9131"/>
                </a:lnTo>
                <a:lnTo>
                  <a:pt x="1003046" y="9131"/>
                </a:lnTo>
                <a:lnTo>
                  <a:pt x="1006944" y="12522"/>
                </a:lnTo>
                <a:lnTo>
                  <a:pt x="1006944" y="99415"/>
                </a:lnTo>
                <a:lnTo>
                  <a:pt x="1006944" y="111683"/>
                </a:lnTo>
                <a:lnTo>
                  <a:pt x="1006944" y="192836"/>
                </a:lnTo>
                <a:lnTo>
                  <a:pt x="1001725" y="198056"/>
                </a:lnTo>
                <a:lnTo>
                  <a:pt x="988695" y="198056"/>
                </a:lnTo>
                <a:lnTo>
                  <a:pt x="965034" y="192684"/>
                </a:lnTo>
                <a:lnTo>
                  <a:pt x="949591" y="178803"/>
                </a:lnTo>
                <a:lnTo>
                  <a:pt x="941184" y="159740"/>
                </a:lnTo>
                <a:lnTo>
                  <a:pt x="938644" y="138823"/>
                </a:lnTo>
                <a:lnTo>
                  <a:pt x="941171" y="119735"/>
                </a:lnTo>
                <a:lnTo>
                  <a:pt x="948296" y="104990"/>
                </a:lnTo>
                <a:lnTo>
                  <a:pt x="959319" y="95478"/>
                </a:lnTo>
                <a:lnTo>
                  <a:pt x="973582" y="92113"/>
                </a:lnTo>
                <a:lnTo>
                  <a:pt x="982472" y="93446"/>
                </a:lnTo>
                <a:lnTo>
                  <a:pt x="991247" y="97294"/>
                </a:lnTo>
                <a:lnTo>
                  <a:pt x="999540" y="103454"/>
                </a:lnTo>
                <a:lnTo>
                  <a:pt x="1006944" y="111683"/>
                </a:lnTo>
                <a:lnTo>
                  <a:pt x="1006944" y="99415"/>
                </a:lnTo>
                <a:lnTo>
                  <a:pt x="996480" y="93027"/>
                </a:lnTo>
                <a:lnTo>
                  <a:pt x="994435" y="92113"/>
                </a:lnTo>
                <a:lnTo>
                  <a:pt x="986777" y="88658"/>
                </a:lnTo>
                <a:lnTo>
                  <a:pt x="977519" y="86131"/>
                </a:lnTo>
                <a:lnTo>
                  <a:pt x="968362" y="85331"/>
                </a:lnTo>
                <a:lnTo>
                  <a:pt x="947432" y="89877"/>
                </a:lnTo>
                <a:lnTo>
                  <a:pt x="930363" y="102323"/>
                </a:lnTo>
                <a:lnTo>
                  <a:pt x="918870" y="120878"/>
                </a:lnTo>
                <a:lnTo>
                  <a:pt x="914666" y="143776"/>
                </a:lnTo>
                <a:lnTo>
                  <a:pt x="918235" y="164414"/>
                </a:lnTo>
                <a:lnTo>
                  <a:pt x="929754" y="183603"/>
                </a:lnTo>
                <a:lnTo>
                  <a:pt x="950417" y="197751"/>
                </a:lnTo>
                <a:lnTo>
                  <a:pt x="981392" y="203276"/>
                </a:lnTo>
                <a:lnTo>
                  <a:pt x="1047889" y="203276"/>
                </a:lnTo>
                <a:lnTo>
                  <a:pt x="1047889" y="198056"/>
                </a:lnTo>
                <a:lnTo>
                  <a:pt x="1047889" y="197789"/>
                </a:lnTo>
                <a:close/>
              </a:path>
              <a:path w="1551940" h="207009">
                <a:moveTo>
                  <a:pt x="1105522" y="32092"/>
                </a:moveTo>
                <a:lnTo>
                  <a:pt x="1099502" y="26098"/>
                </a:lnTo>
                <a:lnTo>
                  <a:pt x="1083868" y="26098"/>
                </a:lnTo>
                <a:lnTo>
                  <a:pt x="1077366" y="32092"/>
                </a:lnTo>
                <a:lnTo>
                  <a:pt x="1077366" y="47752"/>
                </a:lnTo>
                <a:lnTo>
                  <a:pt x="1083868" y="54279"/>
                </a:lnTo>
                <a:lnTo>
                  <a:pt x="1099502" y="54279"/>
                </a:lnTo>
                <a:lnTo>
                  <a:pt x="1105522" y="47752"/>
                </a:lnTo>
                <a:lnTo>
                  <a:pt x="1105522" y="39928"/>
                </a:lnTo>
                <a:lnTo>
                  <a:pt x="1105522" y="32092"/>
                </a:lnTo>
                <a:close/>
              </a:path>
              <a:path w="1551940" h="207009">
                <a:moveTo>
                  <a:pt x="1121435" y="197789"/>
                </a:moveTo>
                <a:lnTo>
                  <a:pt x="1105281" y="197789"/>
                </a:lnTo>
                <a:lnTo>
                  <a:pt x="1102385" y="193357"/>
                </a:lnTo>
                <a:lnTo>
                  <a:pt x="1102385" y="181876"/>
                </a:lnTo>
                <a:lnTo>
                  <a:pt x="1102385" y="85331"/>
                </a:lnTo>
                <a:lnTo>
                  <a:pt x="1096899" y="85331"/>
                </a:lnTo>
                <a:lnTo>
                  <a:pt x="1058595" y="88976"/>
                </a:lnTo>
                <a:lnTo>
                  <a:pt x="1058595" y="94462"/>
                </a:lnTo>
                <a:lnTo>
                  <a:pt x="1069162" y="94919"/>
                </a:lnTo>
                <a:lnTo>
                  <a:pt x="1075893" y="97104"/>
                </a:lnTo>
                <a:lnTo>
                  <a:pt x="1079449" y="102273"/>
                </a:lnTo>
                <a:lnTo>
                  <a:pt x="1080490" y="111683"/>
                </a:lnTo>
                <a:lnTo>
                  <a:pt x="1080490" y="181876"/>
                </a:lnTo>
                <a:lnTo>
                  <a:pt x="1079525" y="190080"/>
                </a:lnTo>
                <a:lnTo>
                  <a:pt x="1076083" y="194919"/>
                </a:lnTo>
                <a:lnTo>
                  <a:pt x="1069378" y="197218"/>
                </a:lnTo>
                <a:lnTo>
                  <a:pt x="1058595" y="197789"/>
                </a:lnTo>
                <a:lnTo>
                  <a:pt x="1058595" y="203276"/>
                </a:lnTo>
                <a:lnTo>
                  <a:pt x="1121435" y="203276"/>
                </a:lnTo>
                <a:lnTo>
                  <a:pt x="1121435" y="197789"/>
                </a:lnTo>
                <a:close/>
              </a:path>
              <a:path w="1551940" h="207009">
                <a:moveTo>
                  <a:pt x="1227556" y="173266"/>
                </a:moveTo>
                <a:lnTo>
                  <a:pt x="1217752" y="183946"/>
                </a:lnTo>
                <a:lnTo>
                  <a:pt x="1206855" y="191427"/>
                </a:lnTo>
                <a:lnTo>
                  <a:pt x="1195603" y="195834"/>
                </a:lnTo>
                <a:lnTo>
                  <a:pt x="1184770" y="197269"/>
                </a:lnTo>
                <a:lnTo>
                  <a:pt x="1168273" y="192659"/>
                </a:lnTo>
                <a:lnTo>
                  <a:pt x="1154569" y="180174"/>
                </a:lnTo>
                <a:lnTo>
                  <a:pt x="1145235" y="161823"/>
                </a:lnTo>
                <a:lnTo>
                  <a:pt x="1141768" y="139598"/>
                </a:lnTo>
                <a:lnTo>
                  <a:pt x="1144612" y="120142"/>
                </a:lnTo>
                <a:lnTo>
                  <a:pt x="1152550" y="105054"/>
                </a:lnTo>
                <a:lnTo>
                  <a:pt x="1164755" y="95313"/>
                </a:lnTo>
                <a:lnTo>
                  <a:pt x="1180350" y="91846"/>
                </a:lnTo>
                <a:lnTo>
                  <a:pt x="1193723" y="94246"/>
                </a:lnTo>
                <a:lnTo>
                  <a:pt x="1204899" y="101079"/>
                </a:lnTo>
                <a:lnTo>
                  <a:pt x="1213396" y="111772"/>
                </a:lnTo>
                <a:lnTo>
                  <a:pt x="1218692" y="125768"/>
                </a:lnTo>
                <a:lnTo>
                  <a:pt x="1224432" y="125768"/>
                </a:lnTo>
                <a:lnTo>
                  <a:pt x="1224432" y="85331"/>
                </a:lnTo>
                <a:lnTo>
                  <a:pt x="1218692" y="85331"/>
                </a:lnTo>
                <a:lnTo>
                  <a:pt x="1216850" y="89496"/>
                </a:lnTo>
                <a:lnTo>
                  <a:pt x="1213993" y="91846"/>
                </a:lnTo>
                <a:lnTo>
                  <a:pt x="1211110" y="91846"/>
                </a:lnTo>
                <a:lnTo>
                  <a:pt x="1205928" y="90830"/>
                </a:lnTo>
                <a:lnTo>
                  <a:pt x="1199032" y="88582"/>
                </a:lnTo>
                <a:lnTo>
                  <a:pt x="1190040" y="86347"/>
                </a:lnTo>
                <a:lnTo>
                  <a:pt x="1136713" y="103847"/>
                </a:lnTo>
                <a:lnTo>
                  <a:pt x="1119352" y="148996"/>
                </a:lnTo>
                <a:lnTo>
                  <a:pt x="1123581" y="172466"/>
                </a:lnTo>
                <a:lnTo>
                  <a:pt x="1135443" y="190779"/>
                </a:lnTo>
                <a:lnTo>
                  <a:pt x="1153655" y="202679"/>
                </a:lnTo>
                <a:lnTo>
                  <a:pt x="1176947" y="206921"/>
                </a:lnTo>
                <a:lnTo>
                  <a:pt x="1191945" y="205359"/>
                </a:lnTo>
                <a:lnTo>
                  <a:pt x="1205484" y="200634"/>
                </a:lnTo>
                <a:lnTo>
                  <a:pt x="1217409" y="192722"/>
                </a:lnTo>
                <a:lnTo>
                  <a:pt x="1227556" y="181610"/>
                </a:lnTo>
                <a:lnTo>
                  <a:pt x="1227556" y="173266"/>
                </a:lnTo>
                <a:close/>
              </a:path>
              <a:path w="1551940" h="207009">
                <a:moveTo>
                  <a:pt x="1282547" y="32092"/>
                </a:moveTo>
                <a:lnTo>
                  <a:pt x="1276286" y="26098"/>
                </a:lnTo>
                <a:lnTo>
                  <a:pt x="1260919" y="26098"/>
                </a:lnTo>
                <a:lnTo>
                  <a:pt x="1254391" y="32092"/>
                </a:lnTo>
                <a:lnTo>
                  <a:pt x="1254391" y="47752"/>
                </a:lnTo>
                <a:lnTo>
                  <a:pt x="1260919" y="54279"/>
                </a:lnTo>
                <a:lnTo>
                  <a:pt x="1276286" y="54279"/>
                </a:lnTo>
                <a:lnTo>
                  <a:pt x="1282547" y="47752"/>
                </a:lnTo>
                <a:lnTo>
                  <a:pt x="1282547" y="39928"/>
                </a:lnTo>
                <a:lnTo>
                  <a:pt x="1282547" y="32092"/>
                </a:lnTo>
                <a:close/>
              </a:path>
              <a:path w="1551940" h="207009">
                <a:moveTo>
                  <a:pt x="1298460" y="197789"/>
                </a:moveTo>
                <a:lnTo>
                  <a:pt x="1282026" y="197789"/>
                </a:lnTo>
                <a:lnTo>
                  <a:pt x="1279169" y="193357"/>
                </a:lnTo>
                <a:lnTo>
                  <a:pt x="1279169" y="181876"/>
                </a:lnTo>
                <a:lnTo>
                  <a:pt x="1279169" y="85331"/>
                </a:lnTo>
                <a:lnTo>
                  <a:pt x="1273683" y="85331"/>
                </a:lnTo>
                <a:lnTo>
                  <a:pt x="1235621" y="88976"/>
                </a:lnTo>
                <a:lnTo>
                  <a:pt x="1235621" y="94462"/>
                </a:lnTo>
                <a:lnTo>
                  <a:pt x="1246035" y="94919"/>
                </a:lnTo>
                <a:lnTo>
                  <a:pt x="1252702" y="97104"/>
                </a:lnTo>
                <a:lnTo>
                  <a:pt x="1256233" y="102273"/>
                </a:lnTo>
                <a:lnTo>
                  <a:pt x="1257274" y="111683"/>
                </a:lnTo>
                <a:lnTo>
                  <a:pt x="1257274" y="181876"/>
                </a:lnTo>
                <a:lnTo>
                  <a:pt x="1256347" y="190080"/>
                </a:lnTo>
                <a:lnTo>
                  <a:pt x="1253007" y="194919"/>
                </a:lnTo>
                <a:lnTo>
                  <a:pt x="1246378" y="197218"/>
                </a:lnTo>
                <a:lnTo>
                  <a:pt x="1235621" y="197789"/>
                </a:lnTo>
                <a:lnTo>
                  <a:pt x="1235621" y="203276"/>
                </a:lnTo>
                <a:lnTo>
                  <a:pt x="1298460" y="203276"/>
                </a:lnTo>
                <a:lnTo>
                  <a:pt x="1298460" y="197789"/>
                </a:lnTo>
                <a:close/>
              </a:path>
              <a:path w="1551940" h="207009">
                <a:moveTo>
                  <a:pt x="1446047" y="197789"/>
                </a:moveTo>
                <a:lnTo>
                  <a:pt x="1436217" y="196862"/>
                </a:lnTo>
                <a:lnTo>
                  <a:pt x="1430337" y="193713"/>
                </a:lnTo>
                <a:lnTo>
                  <a:pt x="1427492" y="187769"/>
                </a:lnTo>
                <a:lnTo>
                  <a:pt x="1426756" y="178485"/>
                </a:lnTo>
                <a:lnTo>
                  <a:pt x="1426756" y="126555"/>
                </a:lnTo>
                <a:lnTo>
                  <a:pt x="1423365" y="108445"/>
                </a:lnTo>
                <a:lnTo>
                  <a:pt x="1414462" y="95567"/>
                </a:lnTo>
                <a:lnTo>
                  <a:pt x="1402003" y="87884"/>
                </a:lnTo>
                <a:lnTo>
                  <a:pt x="1387894" y="85331"/>
                </a:lnTo>
                <a:lnTo>
                  <a:pt x="1377162" y="86753"/>
                </a:lnTo>
                <a:lnTo>
                  <a:pt x="1366774" y="91033"/>
                </a:lnTo>
                <a:lnTo>
                  <a:pt x="1356575" y="98209"/>
                </a:lnTo>
                <a:lnTo>
                  <a:pt x="1346428" y="108292"/>
                </a:lnTo>
                <a:lnTo>
                  <a:pt x="1346428" y="85331"/>
                </a:lnTo>
                <a:lnTo>
                  <a:pt x="1340967" y="85331"/>
                </a:lnTo>
                <a:lnTo>
                  <a:pt x="1305242" y="88976"/>
                </a:lnTo>
                <a:lnTo>
                  <a:pt x="1305242" y="94462"/>
                </a:lnTo>
                <a:lnTo>
                  <a:pt x="1320876" y="94462"/>
                </a:lnTo>
                <a:lnTo>
                  <a:pt x="1324292" y="97332"/>
                </a:lnTo>
                <a:lnTo>
                  <a:pt x="1324292" y="175869"/>
                </a:lnTo>
                <a:lnTo>
                  <a:pt x="1323441" y="187998"/>
                </a:lnTo>
                <a:lnTo>
                  <a:pt x="1320431" y="194564"/>
                </a:lnTo>
                <a:lnTo>
                  <a:pt x="1314589" y="197269"/>
                </a:lnTo>
                <a:lnTo>
                  <a:pt x="1305242" y="197789"/>
                </a:lnTo>
                <a:lnTo>
                  <a:pt x="1305242" y="203276"/>
                </a:lnTo>
                <a:lnTo>
                  <a:pt x="1365719" y="203276"/>
                </a:lnTo>
                <a:lnTo>
                  <a:pt x="1365719" y="197789"/>
                </a:lnTo>
                <a:lnTo>
                  <a:pt x="1355445" y="196824"/>
                </a:lnTo>
                <a:lnTo>
                  <a:pt x="1349616" y="193382"/>
                </a:lnTo>
                <a:lnTo>
                  <a:pt x="1347025" y="186677"/>
                </a:lnTo>
                <a:lnTo>
                  <a:pt x="1346428" y="175869"/>
                </a:lnTo>
                <a:lnTo>
                  <a:pt x="1346428" y="119773"/>
                </a:lnTo>
                <a:lnTo>
                  <a:pt x="1354683" y="109766"/>
                </a:lnTo>
                <a:lnTo>
                  <a:pt x="1362735" y="102781"/>
                </a:lnTo>
                <a:lnTo>
                  <a:pt x="1370774" y="98679"/>
                </a:lnTo>
                <a:lnTo>
                  <a:pt x="1379029" y="97332"/>
                </a:lnTo>
                <a:lnTo>
                  <a:pt x="1388198" y="98844"/>
                </a:lnTo>
                <a:lnTo>
                  <a:pt x="1396403" y="103555"/>
                </a:lnTo>
                <a:lnTo>
                  <a:pt x="1402308" y="111747"/>
                </a:lnTo>
                <a:lnTo>
                  <a:pt x="1404581" y="123685"/>
                </a:lnTo>
                <a:lnTo>
                  <a:pt x="1404581" y="194132"/>
                </a:lnTo>
                <a:lnTo>
                  <a:pt x="1400403" y="197789"/>
                </a:lnTo>
                <a:lnTo>
                  <a:pt x="1385049" y="197789"/>
                </a:lnTo>
                <a:lnTo>
                  <a:pt x="1385049" y="203276"/>
                </a:lnTo>
                <a:lnTo>
                  <a:pt x="1446047" y="203276"/>
                </a:lnTo>
                <a:lnTo>
                  <a:pt x="1446047" y="197789"/>
                </a:lnTo>
                <a:close/>
              </a:path>
              <a:path w="1551940" h="207009">
                <a:moveTo>
                  <a:pt x="1551368" y="173786"/>
                </a:moveTo>
                <a:lnTo>
                  <a:pt x="1540332" y="185356"/>
                </a:lnTo>
                <a:lnTo>
                  <a:pt x="1530883" y="192735"/>
                </a:lnTo>
                <a:lnTo>
                  <a:pt x="1521574" y="196646"/>
                </a:lnTo>
                <a:lnTo>
                  <a:pt x="1510969" y="197789"/>
                </a:lnTo>
                <a:lnTo>
                  <a:pt x="1497139" y="194945"/>
                </a:lnTo>
                <a:lnTo>
                  <a:pt x="1482001" y="184848"/>
                </a:lnTo>
                <a:lnTo>
                  <a:pt x="1469948" y="165100"/>
                </a:lnTo>
                <a:lnTo>
                  <a:pt x="1465338" y="133337"/>
                </a:lnTo>
                <a:lnTo>
                  <a:pt x="1549273" y="133337"/>
                </a:lnTo>
                <a:lnTo>
                  <a:pt x="1548333" y="127863"/>
                </a:lnTo>
                <a:lnTo>
                  <a:pt x="1546059" y="114604"/>
                </a:lnTo>
                <a:lnTo>
                  <a:pt x="1535176" y="99352"/>
                </a:lnTo>
                <a:lnTo>
                  <a:pt x="1527657" y="94602"/>
                </a:lnTo>
                <a:lnTo>
                  <a:pt x="1527657" y="127863"/>
                </a:lnTo>
                <a:lnTo>
                  <a:pt x="1465338" y="127863"/>
                </a:lnTo>
                <a:lnTo>
                  <a:pt x="1468031" y="113245"/>
                </a:lnTo>
                <a:lnTo>
                  <a:pt x="1474368" y="101955"/>
                </a:lnTo>
                <a:lnTo>
                  <a:pt x="1484071" y="94691"/>
                </a:lnTo>
                <a:lnTo>
                  <a:pt x="1496898" y="92113"/>
                </a:lnTo>
                <a:lnTo>
                  <a:pt x="1508010" y="94132"/>
                </a:lnTo>
                <a:lnTo>
                  <a:pt x="1518145" y="100495"/>
                </a:lnTo>
                <a:lnTo>
                  <a:pt x="1525346" y="111594"/>
                </a:lnTo>
                <a:lnTo>
                  <a:pt x="1527657" y="127863"/>
                </a:lnTo>
                <a:lnTo>
                  <a:pt x="1527657" y="94602"/>
                </a:lnTo>
                <a:lnTo>
                  <a:pt x="1523733" y="92113"/>
                </a:lnTo>
                <a:lnTo>
                  <a:pt x="1518958" y="89090"/>
                </a:lnTo>
                <a:lnTo>
                  <a:pt x="1499743" y="85331"/>
                </a:lnTo>
                <a:lnTo>
                  <a:pt x="1477098" y="90106"/>
                </a:lnTo>
                <a:lnTo>
                  <a:pt x="1458810" y="103238"/>
                </a:lnTo>
                <a:lnTo>
                  <a:pt x="1446580" y="122859"/>
                </a:lnTo>
                <a:lnTo>
                  <a:pt x="1442123" y="147167"/>
                </a:lnTo>
                <a:lnTo>
                  <a:pt x="1446758" y="171145"/>
                </a:lnTo>
                <a:lnTo>
                  <a:pt x="1459661" y="190055"/>
                </a:lnTo>
                <a:lnTo>
                  <a:pt x="1479321" y="202463"/>
                </a:lnTo>
                <a:lnTo>
                  <a:pt x="1504200" y="206921"/>
                </a:lnTo>
                <a:lnTo>
                  <a:pt x="1518043" y="205587"/>
                </a:lnTo>
                <a:lnTo>
                  <a:pt x="1530019" y="201282"/>
                </a:lnTo>
                <a:lnTo>
                  <a:pt x="1534947" y="197789"/>
                </a:lnTo>
                <a:lnTo>
                  <a:pt x="1540878" y="193598"/>
                </a:lnTo>
                <a:lnTo>
                  <a:pt x="1551368" y="182130"/>
                </a:lnTo>
                <a:lnTo>
                  <a:pt x="1551368" y="173786"/>
                </a:lnTo>
                <a:close/>
              </a:path>
            </a:pathLst>
          </a:custGeom>
          <a:solidFill>
            <a:srgbClr val="0D2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14357" y="6426596"/>
            <a:ext cx="247699" cy="28755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560" dirty="0"/>
              <a:t>SPARE</a:t>
            </a:r>
            <a:r>
              <a:rPr spc="190" dirty="0"/>
              <a:t> </a:t>
            </a:r>
            <a:r>
              <a:rPr spc="330" dirty="0"/>
              <a:t>Model</a:t>
            </a:r>
            <a:r>
              <a:rPr spc="190" dirty="0"/>
              <a:t> </a:t>
            </a:r>
            <a:r>
              <a:rPr spc="409" dirty="0"/>
              <a:t>Performance</a:t>
            </a:r>
            <a:r>
              <a:rPr spc="180" dirty="0"/>
              <a:t> </a:t>
            </a:r>
            <a:r>
              <a:rPr spc="345" dirty="0"/>
              <a:t>(varying</a:t>
            </a:r>
            <a:r>
              <a:rPr spc="170" dirty="0"/>
              <a:t> </a:t>
            </a:r>
            <a:r>
              <a:rPr spc="420" dirty="0"/>
              <a:t>sample</a:t>
            </a:r>
            <a:r>
              <a:rPr spc="195" dirty="0"/>
              <a:t> </a:t>
            </a:r>
            <a:r>
              <a:rPr spc="275" dirty="0"/>
              <a:t>size)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17070" y="1394104"/>
            <a:ext cx="4208762" cy="475863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1037" y="1352309"/>
            <a:ext cx="2433789" cy="482431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7846595" y="1352309"/>
            <a:ext cx="3993515" cy="4777105"/>
            <a:chOff x="7846595" y="1352309"/>
            <a:chExt cx="3993515" cy="477710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46595" y="1352309"/>
              <a:ext cx="2436061" cy="47765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192511" y="4824983"/>
              <a:ext cx="1647444" cy="87934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80280" y="3113150"/>
            <a:ext cx="865505" cy="314325"/>
          </a:xfrm>
          <a:custGeom>
            <a:avLst/>
            <a:gdLst/>
            <a:ahLst/>
            <a:cxnLst/>
            <a:rect l="l" t="t" r="r" b="b"/>
            <a:pathLst>
              <a:path w="865504" h="314325">
                <a:moveTo>
                  <a:pt x="231355" y="87452"/>
                </a:moveTo>
                <a:lnTo>
                  <a:pt x="224688" y="55892"/>
                </a:lnTo>
                <a:lnTo>
                  <a:pt x="203644" y="27813"/>
                </a:lnTo>
                <a:lnTo>
                  <a:pt x="188582" y="19646"/>
                </a:lnTo>
                <a:lnTo>
                  <a:pt x="188582" y="88315"/>
                </a:lnTo>
                <a:lnTo>
                  <a:pt x="183337" y="116446"/>
                </a:lnTo>
                <a:lnTo>
                  <a:pt x="168351" y="137388"/>
                </a:lnTo>
                <a:lnTo>
                  <a:pt x="144780" y="150469"/>
                </a:lnTo>
                <a:lnTo>
                  <a:pt x="113741" y="154978"/>
                </a:lnTo>
                <a:lnTo>
                  <a:pt x="102984" y="154838"/>
                </a:lnTo>
                <a:lnTo>
                  <a:pt x="93903" y="154165"/>
                </a:lnTo>
                <a:lnTo>
                  <a:pt x="85229" y="152603"/>
                </a:lnTo>
                <a:lnTo>
                  <a:pt x="75692" y="149783"/>
                </a:lnTo>
                <a:lnTo>
                  <a:pt x="75692" y="11696"/>
                </a:lnTo>
                <a:lnTo>
                  <a:pt x="113741" y="11696"/>
                </a:lnTo>
                <a:lnTo>
                  <a:pt x="149148" y="19100"/>
                </a:lnTo>
                <a:lnTo>
                  <a:pt x="172237" y="37833"/>
                </a:lnTo>
                <a:lnTo>
                  <a:pt x="184785" y="62649"/>
                </a:lnTo>
                <a:lnTo>
                  <a:pt x="188582" y="88315"/>
                </a:lnTo>
                <a:lnTo>
                  <a:pt x="188582" y="19646"/>
                </a:lnTo>
                <a:lnTo>
                  <a:pt x="173951" y="11696"/>
                </a:lnTo>
                <a:lnTo>
                  <a:pt x="166611" y="7708"/>
                </a:lnTo>
                <a:lnTo>
                  <a:pt x="112014" y="0"/>
                </a:lnTo>
                <a:lnTo>
                  <a:pt x="0" y="0"/>
                </a:lnTo>
                <a:lnTo>
                  <a:pt x="0" y="9093"/>
                </a:lnTo>
                <a:lnTo>
                  <a:pt x="16230" y="11442"/>
                </a:lnTo>
                <a:lnTo>
                  <a:pt x="27076" y="19431"/>
                </a:lnTo>
                <a:lnTo>
                  <a:pt x="33159" y="34480"/>
                </a:lnTo>
                <a:lnTo>
                  <a:pt x="35052" y="58013"/>
                </a:lnTo>
                <a:lnTo>
                  <a:pt x="35052" y="251079"/>
                </a:lnTo>
                <a:lnTo>
                  <a:pt x="32613" y="275678"/>
                </a:lnTo>
                <a:lnTo>
                  <a:pt x="25628" y="290144"/>
                </a:lnTo>
                <a:lnTo>
                  <a:pt x="14592" y="296976"/>
                </a:lnTo>
                <a:lnTo>
                  <a:pt x="0" y="298691"/>
                </a:lnTo>
                <a:lnTo>
                  <a:pt x="0" y="307784"/>
                </a:lnTo>
                <a:lnTo>
                  <a:pt x="110693" y="307784"/>
                </a:lnTo>
                <a:lnTo>
                  <a:pt x="110693" y="298691"/>
                </a:lnTo>
                <a:lnTo>
                  <a:pt x="94284" y="296405"/>
                </a:lnTo>
                <a:lnTo>
                  <a:pt x="83464" y="288518"/>
                </a:lnTo>
                <a:lnTo>
                  <a:pt x="77520" y="273494"/>
                </a:lnTo>
                <a:lnTo>
                  <a:pt x="75793" y="251079"/>
                </a:lnTo>
                <a:lnTo>
                  <a:pt x="75692" y="163626"/>
                </a:lnTo>
                <a:lnTo>
                  <a:pt x="90665" y="165455"/>
                </a:lnTo>
                <a:lnTo>
                  <a:pt x="102666" y="166497"/>
                </a:lnTo>
                <a:lnTo>
                  <a:pt x="112953" y="166979"/>
                </a:lnTo>
                <a:lnTo>
                  <a:pt x="122796" y="167093"/>
                </a:lnTo>
                <a:lnTo>
                  <a:pt x="153428" y="163626"/>
                </a:lnTo>
                <a:lnTo>
                  <a:pt x="169341" y="161836"/>
                </a:lnTo>
                <a:lnTo>
                  <a:pt x="184480" y="154978"/>
                </a:lnTo>
                <a:lnTo>
                  <a:pt x="203365" y="146431"/>
                </a:lnTo>
                <a:lnTo>
                  <a:pt x="224256" y="121437"/>
                </a:lnTo>
                <a:lnTo>
                  <a:pt x="231355" y="87452"/>
                </a:lnTo>
                <a:close/>
              </a:path>
              <a:path w="865504" h="314325">
                <a:moveTo>
                  <a:pt x="388340" y="258864"/>
                </a:moveTo>
                <a:lnTo>
                  <a:pt x="369849" y="278053"/>
                </a:lnTo>
                <a:lnTo>
                  <a:pt x="354190" y="290309"/>
                </a:lnTo>
                <a:lnTo>
                  <a:pt x="338848" y="296799"/>
                </a:lnTo>
                <a:lnTo>
                  <a:pt x="321297" y="298691"/>
                </a:lnTo>
                <a:lnTo>
                  <a:pt x="298335" y="293979"/>
                </a:lnTo>
                <a:lnTo>
                  <a:pt x="273189" y="277215"/>
                </a:lnTo>
                <a:lnTo>
                  <a:pt x="253072" y="244449"/>
                </a:lnTo>
                <a:lnTo>
                  <a:pt x="245198" y="191770"/>
                </a:lnTo>
                <a:lnTo>
                  <a:pt x="384886" y="191770"/>
                </a:lnTo>
                <a:lnTo>
                  <a:pt x="383324" y="182676"/>
                </a:lnTo>
                <a:lnTo>
                  <a:pt x="379539" y="160693"/>
                </a:lnTo>
                <a:lnTo>
                  <a:pt x="361492" y="135382"/>
                </a:lnTo>
                <a:lnTo>
                  <a:pt x="349021" y="127495"/>
                </a:lnTo>
                <a:lnTo>
                  <a:pt x="349021" y="182676"/>
                </a:lnTo>
                <a:lnTo>
                  <a:pt x="245198" y="182676"/>
                </a:lnTo>
                <a:lnTo>
                  <a:pt x="249923" y="158432"/>
                </a:lnTo>
                <a:lnTo>
                  <a:pt x="260565" y="139712"/>
                </a:lnTo>
                <a:lnTo>
                  <a:pt x="276707" y="127647"/>
                </a:lnTo>
                <a:lnTo>
                  <a:pt x="297942" y="123367"/>
                </a:lnTo>
                <a:lnTo>
                  <a:pt x="316382" y="126733"/>
                </a:lnTo>
                <a:lnTo>
                  <a:pt x="333209" y="137274"/>
                </a:lnTo>
                <a:lnTo>
                  <a:pt x="345173" y="155702"/>
                </a:lnTo>
                <a:lnTo>
                  <a:pt x="349021" y="182676"/>
                </a:lnTo>
                <a:lnTo>
                  <a:pt x="349021" y="127495"/>
                </a:lnTo>
                <a:lnTo>
                  <a:pt x="342519" y="123367"/>
                </a:lnTo>
                <a:lnTo>
                  <a:pt x="334606" y="118351"/>
                </a:lnTo>
                <a:lnTo>
                  <a:pt x="302729" y="112115"/>
                </a:lnTo>
                <a:lnTo>
                  <a:pt x="265176" y="120053"/>
                </a:lnTo>
                <a:lnTo>
                  <a:pt x="234835" y="141820"/>
                </a:lnTo>
                <a:lnTo>
                  <a:pt x="214541" y="174396"/>
                </a:lnTo>
                <a:lnTo>
                  <a:pt x="207137" y="214718"/>
                </a:lnTo>
                <a:lnTo>
                  <a:pt x="214833" y="254495"/>
                </a:lnTo>
                <a:lnTo>
                  <a:pt x="236220" y="285864"/>
                </a:lnTo>
                <a:lnTo>
                  <a:pt x="268795" y="306451"/>
                </a:lnTo>
                <a:lnTo>
                  <a:pt x="310045" y="313842"/>
                </a:lnTo>
                <a:lnTo>
                  <a:pt x="332892" y="311619"/>
                </a:lnTo>
                <a:lnTo>
                  <a:pt x="352780" y="304482"/>
                </a:lnTo>
                <a:lnTo>
                  <a:pt x="361010" y="298691"/>
                </a:lnTo>
                <a:lnTo>
                  <a:pt x="370890" y="291744"/>
                </a:lnTo>
                <a:lnTo>
                  <a:pt x="388340" y="272719"/>
                </a:lnTo>
                <a:lnTo>
                  <a:pt x="388340" y="258864"/>
                </a:lnTo>
                <a:close/>
              </a:path>
              <a:path w="865504" h="314325">
                <a:moveTo>
                  <a:pt x="623620" y="298691"/>
                </a:moveTo>
                <a:lnTo>
                  <a:pt x="607237" y="297154"/>
                </a:lnTo>
                <a:lnTo>
                  <a:pt x="597331" y="291934"/>
                </a:lnTo>
                <a:lnTo>
                  <a:pt x="592467" y="282079"/>
                </a:lnTo>
                <a:lnTo>
                  <a:pt x="591159" y="266661"/>
                </a:lnTo>
                <a:lnTo>
                  <a:pt x="591159" y="180517"/>
                </a:lnTo>
                <a:lnTo>
                  <a:pt x="585597" y="150469"/>
                </a:lnTo>
                <a:lnTo>
                  <a:pt x="570966" y="129108"/>
                </a:lnTo>
                <a:lnTo>
                  <a:pt x="550329" y="116357"/>
                </a:lnTo>
                <a:lnTo>
                  <a:pt x="526757" y="112115"/>
                </a:lnTo>
                <a:lnTo>
                  <a:pt x="509206" y="114477"/>
                </a:lnTo>
                <a:lnTo>
                  <a:pt x="492099" y="121589"/>
                </a:lnTo>
                <a:lnTo>
                  <a:pt x="475234" y="133489"/>
                </a:lnTo>
                <a:lnTo>
                  <a:pt x="458393" y="150215"/>
                </a:lnTo>
                <a:lnTo>
                  <a:pt x="458393" y="112115"/>
                </a:lnTo>
                <a:lnTo>
                  <a:pt x="448881" y="112115"/>
                </a:lnTo>
                <a:lnTo>
                  <a:pt x="390067" y="118173"/>
                </a:lnTo>
                <a:lnTo>
                  <a:pt x="390067" y="127279"/>
                </a:lnTo>
                <a:lnTo>
                  <a:pt x="405777" y="128371"/>
                </a:lnTo>
                <a:lnTo>
                  <a:pt x="415442" y="132524"/>
                </a:lnTo>
                <a:lnTo>
                  <a:pt x="420319" y="140970"/>
                </a:lnTo>
                <a:lnTo>
                  <a:pt x="421665" y="154978"/>
                </a:lnTo>
                <a:lnTo>
                  <a:pt x="421665" y="262331"/>
                </a:lnTo>
                <a:lnTo>
                  <a:pt x="420255" y="282435"/>
                </a:lnTo>
                <a:lnTo>
                  <a:pt x="415277" y="293331"/>
                </a:lnTo>
                <a:lnTo>
                  <a:pt x="405587" y="297827"/>
                </a:lnTo>
                <a:lnTo>
                  <a:pt x="390067" y="298691"/>
                </a:lnTo>
                <a:lnTo>
                  <a:pt x="390067" y="307784"/>
                </a:lnTo>
                <a:lnTo>
                  <a:pt x="490448" y="307784"/>
                </a:lnTo>
                <a:lnTo>
                  <a:pt x="490448" y="298691"/>
                </a:lnTo>
                <a:lnTo>
                  <a:pt x="473367" y="297091"/>
                </a:lnTo>
                <a:lnTo>
                  <a:pt x="463689" y="291388"/>
                </a:lnTo>
                <a:lnTo>
                  <a:pt x="459371" y="280250"/>
                </a:lnTo>
                <a:lnTo>
                  <a:pt x="458393" y="262331"/>
                </a:lnTo>
                <a:lnTo>
                  <a:pt x="458393" y="169252"/>
                </a:lnTo>
                <a:lnTo>
                  <a:pt x="472020" y="152666"/>
                </a:lnTo>
                <a:lnTo>
                  <a:pt x="485279" y="141071"/>
                </a:lnTo>
                <a:lnTo>
                  <a:pt x="498614" y="134264"/>
                </a:lnTo>
                <a:lnTo>
                  <a:pt x="512470" y="132029"/>
                </a:lnTo>
                <a:lnTo>
                  <a:pt x="527672" y="134543"/>
                </a:lnTo>
                <a:lnTo>
                  <a:pt x="541286" y="142367"/>
                </a:lnTo>
                <a:lnTo>
                  <a:pt x="551078" y="155956"/>
                </a:lnTo>
                <a:lnTo>
                  <a:pt x="554837" y="175755"/>
                </a:lnTo>
                <a:lnTo>
                  <a:pt x="554837" y="274878"/>
                </a:lnTo>
                <a:lnTo>
                  <a:pt x="553351" y="286092"/>
                </a:lnTo>
                <a:lnTo>
                  <a:pt x="548144" y="293446"/>
                </a:lnTo>
                <a:lnTo>
                  <a:pt x="538060" y="297472"/>
                </a:lnTo>
                <a:lnTo>
                  <a:pt x="521982" y="298691"/>
                </a:lnTo>
                <a:lnTo>
                  <a:pt x="521982" y="307784"/>
                </a:lnTo>
                <a:lnTo>
                  <a:pt x="623620" y="307784"/>
                </a:lnTo>
                <a:lnTo>
                  <a:pt x="623620" y="298691"/>
                </a:lnTo>
                <a:close/>
              </a:path>
              <a:path w="865504" h="314325">
                <a:moveTo>
                  <a:pt x="865352" y="298691"/>
                </a:moveTo>
                <a:lnTo>
                  <a:pt x="849045" y="297154"/>
                </a:lnTo>
                <a:lnTo>
                  <a:pt x="839304" y="291934"/>
                </a:lnTo>
                <a:lnTo>
                  <a:pt x="834580" y="282079"/>
                </a:lnTo>
                <a:lnTo>
                  <a:pt x="833361" y="266661"/>
                </a:lnTo>
                <a:lnTo>
                  <a:pt x="833361" y="180517"/>
                </a:lnTo>
                <a:lnTo>
                  <a:pt x="827722" y="150469"/>
                </a:lnTo>
                <a:lnTo>
                  <a:pt x="812977" y="129108"/>
                </a:lnTo>
                <a:lnTo>
                  <a:pt x="792302" y="116357"/>
                </a:lnTo>
                <a:lnTo>
                  <a:pt x="768896" y="112115"/>
                </a:lnTo>
                <a:lnTo>
                  <a:pt x="751116" y="114477"/>
                </a:lnTo>
                <a:lnTo>
                  <a:pt x="733894" y="121589"/>
                </a:lnTo>
                <a:lnTo>
                  <a:pt x="717003" y="133489"/>
                </a:lnTo>
                <a:lnTo>
                  <a:pt x="700176" y="150215"/>
                </a:lnTo>
                <a:lnTo>
                  <a:pt x="700176" y="112115"/>
                </a:lnTo>
                <a:lnTo>
                  <a:pt x="691070" y="112115"/>
                </a:lnTo>
                <a:lnTo>
                  <a:pt x="631863" y="118173"/>
                </a:lnTo>
                <a:lnTo>
                  <a:pt x="631863" y="127279"/>
                </a:lnTo>
                <a:lnTo>
                  <a:pt x="647738" y="128371"/>
                </a:lnTo>
                <a:lnTo>
                  <a:pt x="657364" y="132524"/>
                </a:lnTo>
                <a:lnTo>
                  <a:pt x="662114" y="140970"/>
                </a:lnTo>
                <a:lnTo>
                  <a:pt x="663397" y="154978"/>
                </a:lnTo>
                <a:lnTo>
                  <a:pt x="663397" y="262331"/>
                </a:lnTo>
                <a:lnTo>
                  <a:pt x="662051" y="282435"/>
                </a:lnTo>
                <a:lnTo>
                  <a:pt x="657186" y="293331"/>
                </a:lnTo>
                <a:lnTo>
                  <a:pt x="647534" y="297827"/>
                </a:lnTo>
                <a:lnTo>
                  <a:pt x="631863" y="298691"/>
                </a:lnTo>
                <a:lnTo>
                  <a:pt x="631863" y="307784"/>
                </a:lnTo>
                <a:lnTo>
                  <a:pt x="732180" y="307784"/>
                </a:lnTo>
                <a:lnTo>
                  <a:pt x="732180" y="298691"/>
                </a:lnTo>
                <a:lnTo>
                  <a:pt x="715314" y="297091"/>
                </a:lnTo>
                <a:lnTo>
                  <a:pt x="705624" y="291388"/>
                </a:lnTo>
                <a:lnTo>
                  <a:pt x="701217" y="280250"/>
                </a:lnTo>
                <a:lnTo>
                  <a:pt x="700176" y="262331"/>
                </a:lnTo>
                <a:lnTo>
                  <a:pt x="700176" y="169252"/>
                </a:lnTo>
                <a:lnTo>
                  <a:pt x="713841" y="152666"/>
                </a:lnTo>
                <a:lnTo>
                  <a:pt x="727189" y="141071"/>
                </a:lnTo>
                <a:lnTo>
                  <a:pt x="740537" y="134264"/>
                </a:lnTo>
                <a:lnTo>
                  <a:pt x="754202" y="132029"/>
                </a:lnTo>
                <a:lnTo>
                  <a:pt x="769581" y="134543"/>
                </a:lnTo>
                <a:lnTo>
                  <a:pt x="783196" y="142367"/>
                </a:lnTo>
                <a:lnTo>
                  <a:pt x="792924" y="155956"/>
                </a:lnTo>
                <a:lnTo>
                  <a:pt x="796632" y="175755"/>
                </a:lnTo>
                <a:lnTo>
                  <a:pt x="796632" y="274878"/>
                </a:lnTo>
                <a:lnTo>
                  <a:pt x="795147" y="286092"/>
                </a:lnTo>
                <a:lnTo>
                  <a:pt x="789978" y="293446"/>
                </a:lnTo>
                <a:lnTo>
                  <a:pt x="780021" y="297472"/>
                </a:lnTo>
                <a:lnTo>
                  <a:pt x="764171" y="298691"/>
                </a:lnTo>
                <a:lnTo>
                  <a:pt x="764171" y="307784"/>
                </a:lnTo>
                <a:lnTo>
                  <a:pt x="865352" y="307784"/>
                </a:lnTo>
                <a:lnTo>
                  <a:pt x="865352" y="298691"/>
                </a:lnTo>
                <a:close/>
              </a:path>
            </a:pathLst>
          </a:custGeom>
          <a:solidFill>
            <a:srgbClr val="0D2B52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5819202" y="3083712"/>
            <a:ext cx="1634489" cy="343535"/>
            <a:chOff x="5819202" y="3083712"/>
            <a:chExt cx="1634489" cy="343535"/>
          </a:xfrm>
        </p:grpSpPr>
        <p:sp>
          <p:nvSpPr>
            <p:cNvPr id="4" name="object 4"/>
            <p:cNvSpPr/>
            <p:nvPr/>
          </p:nvSpPr>
          <p:spPr>
            <a:xfrm>
              <a:off x="5819202" y="3113150"/>
              <a:ext cx="385445" cy="307975"/>
            </a:xfrm>
            <a:custGeom>
              <a:avLst/>
              <a:gdLst/>
              <a:ahLst/>
              <a:cxnLst/>
              <a:rect l="l" t="t" r="r" b="b"/>
              <a:pathLst>
                <a:path w="385445" h="307975">
                  <a:moveTo>
                    <a:pt x="365857" y="0"/>
                  </a:moveTo>
                  <a:lnTo>
                    <a:pt x="293620" y="0"/>
                  </a:lnTo>
                  <a:lnTo>
                    <a:pt x="193709" y="242411"/>
                  </a:lnTo>
                  <a:lnTo>
                    <a:pt x="95528" y="0"/>
                  </a:lnTo>
                  <a:lnTo>
                    <a:pt x="17698" y="0"/>
                  </a:lnTo>
                  <a:lnTo>
                    <a:pt x="17698" y="9089"/>
                  </a:lnTo>
                  <a:lnTo>
                    <a:pt x="29775" y="11733"/>
                  </a:lnTo>
                  <a:lnTo>
                    <a:pt x="39938" y="15960"/>
                  </a:lnTo>
                  <a:lnTo>
                    <a:pt x="49041" y="22053"/>
                  </a:lnTo>
                  <a:lnTo>
                    <a:pt x="57939" y="30297"/>
                  </a:lnTo>
                  <a:lnTo>
                    <a:pt x="38914" y="242411"/>
                  </a:lnTo>
                  <a:lnTo>
                    <a:pt x="35923" y="264840"/>
                  </a:lnTo>
                  <a:lnTo>
                    <a:pt x="29986" y="281587"/>
                  </a:lnTo>
                  <a:lnTo>
                    <a:pt x="18784" y="292816"/>
                  </a:lnTo>
                  <a:lnTo>
                    <a:pt x="0" y="298690"/>
                  </a:lnTo>
                  <a:lnTo>
                    <a:pt x="0" y="307779"/>
                  </a:lnTo>
                  <a:lnTo>
                    <a:pt x="95528" y="307779"/>
                  </a:lnTo>
                  <a:lnTo>
                    <a:pt x="95528" y="298690"/>
                  </a:lnTo>
                  <a:lnTo>
                    <a:pt x="75814" y="291856"/>
                  </a:lnTo>
                  <a:lnTo>
                    <a:pt x="62991" y="280397"/>
                  </a:lnTo>
                  <a:lnTo>
                    <a:pt x="56492" y="264231"/>
                  </a:lnTo>
                  <a:lnTo>
                    <a:pt x="55749" y="243276"/>
                  </a:lnTo>
                  <a:lnTo>
                    <a:pt x="72641" y="53676"/>
                  </a:lnTo>
                  <a:lnTo>
                    <a:pt x="73909" y="53676"/>
                  </a:lnTo>
                  <a:lnTo>
                    <a:pt x="176875" y="307779"/>
                  </a:lnTo>
                  <a:lnTo>
                    <a:pt x="185062" y="307779"/>
                  </a:lnTo>
                  <a:lnTo>
                    <a:pt x="290161" y="53676"/>
                  </a:lnTo>
                  <a:lnTo>
                    <a:pt x="291487" y="53676"/>
                  </a:lnTo>
                  <a:lnTo>
                    <a:pt x="306592" y="252366"/>
                  </a:lnTo>
                  <a:lnTo>
                    <a:pt x="306108" y="271961"/>
                  </a:lnTo>
                  <a:lnTo>
                    <a:pt x="300992" y="285428"/>
                  </a:lnTo>
                  <a:lnTo>
                    <a:pt x="290677" y="293945"/>
                  </a:lnTo>
                  <a:lnTo>
                    <a:pt x="274595" y="298690"/>
                  </a:lnTo>
                  <a:lnTo>
                    <a:pt x="274595" y="307779"/>
                  </a:lnTo>
                  <a:lnTo>
                    <a:pt x="385286" y="307779"/>
                  </a:lnTo>
                  <a:lnTo>
                    <a:pt x="385286" y="298690"/>
                  </a:lnTo>
                  <a:lnTo>
                    <a:pt x="367788" y="294710"/>
                  </a:lnTo>
                  <a:lnTo>
                    <a:pt x="356857" y="285699"/>
                  </a:lnTo>
                  <a:lnTo>
                    <a:pt x="350628" y="270196"/>
                  </a:lnTo>
                  <a:lnTo>
                    <a:pt x="347236" y="246739"/>
                  </a:lnTo>
                  <a:lnTo>
                    <a:pt x="331670" y="56705"/>
                  </a:lnTo>
                  <a:lnTo>
                    <a:pt x="332464" y="37090"/>
                  </a:lnTo>
                  <a:lnTo>
                    <a:pt x="338235" y="22183"/>
                  </a:lnTo>
                  <a:lnTo>
                    <a:pt x="349271" y="12633"/>
                  </a:lnTo>
                  <a:lnTo>
                    <a:pt x="365857" y="9089"/>
                  </a:lnTo>
                  <a:lnTo>
                    <a:pt x="365857" y="0"/>
                  </a:lnTo>
                  <a:close/>
                </a:path>
              </a:pathLst>
            </a:custGeom>
            <a:solidFill>
              <a:srgbClr val="0D2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8032" y="3225263"/>
              <a:ext cx="181199" cy="20172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397384" y="3083724"/>
              <a:ext cx="1056640" cy="343535"/>
            </a:xfrm>
            <a:custGeom>
              <a:avLst/>
              <a:gdLst/>
              <a:ahLst/>
              <a:cxnLst/>
              <a:rect l="l" t="t" r="r" b="b"/>
              <a:pathLst>
                <a:path w="1056640" h="343535">
                  <a:moveTo>
                    <a:pt x="220980" y="328117"/>
                  </a:moveTo>
                  <a:lnTo>
                    <a:pt x="206032" y="326707"/>
                  </a:lnTo>
                  <a:lnTo>
                    <a:pt x="196303" y="322008"/>
                  </a:lnTo>
                  <a:lnTo>
                    <a:pt x="191033" y="313321"/>
                  </a:lnTo>
                  <a:lnTo>
                    <a:pt x="189445" y="299986"/>
                  </a:lnTo>
                  <a:lnTo>
                    <a:pt x="189445" y="164922"/>
                  </a:lnTo>
                  <a:lnTo>
                    <a:pt x="189445" y="0"/>
                  </a:lnTo>
                  <a:lnTo>
                    <a:pt x="180340" y="0"/>
                  </a:lnTo>
                  <a:lnTo>
                    <a:pt x="117208" y="6057"/>
                  </a:lnTo>
                  <a:lnTo>
                    <a:pt x="117208" y="15138"/>
                  </a:lnTo>
                  <a:lnTo>
                    <a:pt x="127584" y="15138"/>
                  </a:lnTo>
                  <a:lnTo>
                    <a:pt x="139598" y="16446"/>
                  </a:lnTo>
                  <a:lnTo>
                    <a:pt x="147459" y="21361"/>
                  </a:lnTo>
                  <a:lnTo>
                    <a:pt x="151765" y="31394"/>
                  </a:lnTo>
                  <a:lnTo>
                    <a:pt x="153073" y="48044"/>
                  </a:lnTo>
                  <a:lnTo>
                    <a:pt x="153073" y="164922"/>
                  </a:lnTo>
                  <a:lnTo>
                    <a:pt x="153073" y="185267"/>
                  </a:lnTo>
                  <a:lnTo>
                    <a:pt x="153009" y="299986"/>
                  </a:lnTo>
                  <a:lnTo>
                    <a:pt x="122796" y="328549"/>
                  </a:lnTo>
                  <a:lnTo>
                    <a:pt x="83566" y="319646"/>
                  </a:lnTo>
                  <a:lnTo>
                    <a:pt x="57937" y="296621"/>
                  </a:lnTo>
                  <a:lnTo>
                    <a:pt x="43992" y="264998"/>
                  </a:lnTo>
                  <a:lnTo>
                    <a:pt x="39776" y="230289"/>
                  </a:lnTo>
                  <a:lnTo>
                    <a:pt x="43967" y="198640"/>
                  </a:lnTo>
                  <a:lnTo>
                    <a:pt x="55778" y="174167"/>
                  </a:lnTo>
                  <a:lnTo>
                    <a:pt x="74079" y="158394"/>
                  </a:lnTo>
                  <a:lnTo>
                    <a:pt x="97726" y="152793"/>
                  </a:lnTo>
                  <a:lnTo>
                    <a:pt x="112471" y="155016"/>
                  </a:lnTo>
                  <a:lnTo>
                    <a:pt x="127038" y="161404"/>
                  </a:lnTo>
                  <a:lnTo>
                    <a:pt x="140792" y="171615"/>
                  </a:lnTo>
                  <a:lnTo>
                    <a:pt x="153073" y="185267"/>
                  </a:lnTo>
                  <a:lnTo>
                    <a:pt x="153073" y="164922"/>
                  </a:lnTo>
                  <a:lnTo>
                    <a:pt x="104254" y="142887"/>
                  </a:lnTo>
                  <a:lnTo>
                    <a:pt x="89077" y="141541"/>
                  </a:lnTo>
                  <a:lnTo>
                    <a:pt x="54356" y="149085"/>
                  </a:lnTo>
                  <a:lnTo>
                    <a:pt x="26047" y="169735"/>
                  </a:lnTo>
                  <a:lnTo>
                    <a:pt x="6985" y="200533"/>
                  </a:lnTo>
                  <a:lnTo>
                    <a:pt x="0" y="238506"/>
                  </a:lnTo>
                  <a:lnTo>
                    <a:pt x="5930" y="272745"/>
                  </a:lnTo>
                  <a:lnTo>
                    <a:pt x="25031" y="304584"/>
                  </a:lnTo>
                  <a:lnTo>
                    <a:pt x="59296" y="328053"/>
                  </a:lnTo>
                  <a:lnTo>
                    <a:pt x="110693" y="337210"/>
                  </a:lnTo>
                  <a:lnTo>
                    <a:pt x="220980" y="337210"/>
                  </a:lnTo>
                  <a:lnTo>
                    <a:pt x="220980" y="328549"/>
                  </a:lnTo>
                  <a:lnTo>
                    <a:pt x="220980" y="328117"/>
                  </a:lnTo>
                  <a:close/>
                </a:path>
                <a:path w="1056640" h="343535">
                  <a:moveTo>
                    <a:pt x="316572" y="66217"/>
                  </a:moveTo>
                  <a:lnTo>
                    <a:pt x="314807" y="57162"/>
                  </a:lnTo>
                  <a:lnTo>
                    <a:pt x="309956" y="49885"/>
                  </a:lnTo>
                  <a:lnTo>
                    <a:pt x="302679" y="45034"/>
                  </a:lnTo>
                  <a:lnTo>
                    <a:pt x="293624" y="43281"/>
                  </a:lnTo>
                  <a:lnTo>
                    <a:pt x="284441" y="45034"/>
                  </a:lnTo>
                  <a:lnTo>
                    <a:pt x="276885" y="49885"/>
                  </a:lnTo>
                  <a:lnTo>
                    <a:pt x="271754" y="57162"/>
                  </a:lnTo>
                  <a:lnTo>
                    <a:pt x="269875" y="66217"/>
                  </a:lnTo>
                  <a:lnTo>
                    <a:pt x="271754" y="75425"/>
                  </a:lnTo>
                  <a:lnTo>
                    <a:pt x="276885" y="82994"/>
                  </a:lnTo>
                  <a:lnTo>
                    <a:pt x="284441" y="88138"/>
                  </a:lnTo>
                  <a:lnTo>
                    <a:pt x="293624" y="90030"/>
                  </a:lnTo>
                  <a:lnTo>
                    <a:pt x="302679" y="88138"/>
                  </a:lnTo>
                  <a:lnTo>
                    <a:pt x="309956" y="82994"/>
                  </a:lnTo>
                  <a:lnTo>
                    <a:pt x="314807" y="75425"/>
                  </a:lnTo>
                  <a:lnTo>
                    <a:pt x="316572" y="66217"/>
                  </a:lnTo>
                  <a:close/>
                </a:path>
                <a:path w="1056640" h="343535">
                  <a:moveTo>
                    <a:pt x="342976" y="328117"/>
                  </a:moveTo>
                  <a:lnTo>
                    <a:pt x="326732" y="326669"/>
                  </a:lnTo>
                  <a:lnTo>
                    <a:pt x="317119" y="322059"/>
                  </a:lnTo>
                  <a:lnTo>
                    <a:pt x="312547" y="313867"/>
                  </a:lnTo>
                  <a:lnTo>
                    <a:pt x="311378" y="301713"/>
                  </a:lnTo>
                  <a:lnTo>
                    <a:pt x="311378" y="141541"/>
                  </a:lnTo>
                  <a:lnTo>
                    <a:pt x="302272" y="141541"/>
                  </a:lnTo>
                  <a:lnTo>
                    <a:pt x="238734" y="147599"/>
                  </a:lnTo>
                  <a:lnTo>
                    <a:pt x="238734" y="156705"/>
                  </a:lnTo>
                  <a:lnTo>
                    <a:pt x="256260" y="157454"/>
                  </a:lnTo>
                  <a:lnTo>
                    <a:pt x="267423" y="161086"/>
                  </a:lnTo>
                  <a:lnTo>
                    <a:pt x="273329" y="169659"/>
                  </a:lnTo>
                  <a:lnTo>
                    <a:pt x="275056" y="185267"/>
                  </a:lnTo>
                  <a:lnTo>
                    <a:pt x="275056" y="301713"/>
                  </a:lnTo>
                  <a:lnTo>
                    <a:pt x="273456" y="315341"/>
                  </a:lnTo>
                  <a:lnTo>
                    <a:pt x="267754" y="323354"/>
                  </a:lnTo>
                  <a:lnTo>
                    <a:pt x="256628" y="327164"/>
                  </a:lnTo>
                  <a:lnTo>
                    <a:pt x="238734" y="328117"/>
                  </a:lnTo>
                  <a:lnTo>
                    <a:pt x="238734" y="337210"/>
                  </a:lnTo>
                  <a:lnTo>
                    <a:pt x="342976" y="337210"/>
                  </a:lnTo>
                  <a:lnTo>
                    <a:pt x="342976" y="328117"/>
                  </a:lnTo>
                  <a:close/>
                </a:path>
                <a:path w="1056640" h="343535">
                  <a:moveTo>
                    <a:pt x="518985" y="287426"/>
                  </a:moveTo>
                  <a:lnTo>
                    <a:pt x="502729" y="305155"/>
                  </a:lnTo>
                  <a:lnTo>
                    <a:pt x="484644" y="317563"/>
                  </a:lnTo>
                  <a:lnTo>
                    <a:pt x="465988" y="324866"/>
                  </a:lnTo>
                  <a:lnTo>
                    <a:pt x="448017" y="327253"/>
                  </a:lnTo>
                  <a:lnTo>
                    <a:pt x="420649" y="319608"/>
                  </a:lnTo>
                  <a:lnTo>
                    <a:pt x="397941" y="298894"/>
                  </a:lnTo>
                  <a:lnTo>
                    <a:pt x="382435" y="268452"/>
                  </a:lnTo>
                  <a:lnTo>
                    <a:pt x="376694" y="231584"/>
                  </a:lnTo>
                  <a:lnTo>
                    <a:pt x="381406" y="199301"/>
                  </a:lnTo>
                  <a:lnTo>
                    <a:pt x="394576" y="174282"/>
                  </a:lnTo>
                  <a:lnTo>
                    <a:pt x="414807" y="158102"/>
                  </a:lnTo>
                  <a:lnTo>
                    <a:pt x="440690" y="152361"/>
                  </a:lnTo>
                  <a:lnTo>
                    <a:pt x="462864" y="156349"/>
                  </a:lnTo>
                  <a:lnTo>
                    <a:pt x="481418" y="167678"/>
                  </a:lnTo>
                  <a:lnTo>
                    <a:pt x="495503" y="185420"/>
                  </a:lnTo>
                  <a:lnTo>
                    <a:pt x="504278" y="208648"/>
                  </a:lnTo>
                  <a:lnTo>
                    <a:pt x="513791" y="208648"/>
                  </a:lnTo>
                  <a:lnTo>
                    <a:pt x="513791" y="141541"/>
                  </a:lnTo>
                  <a:lnTo>
                    <a:pt x="504278" y="141541"/>
                  </a:lnTo>
                  <a:lnTo>
                    <a:pt x="501230" y="148475"/>
                  </a:lnTo>
                  <a:lnTo>
                    <a:pt x="496493" y="152361"/>
                  </a:lnTo>
                  <a:lnTo>
                    <a:pt x="491718" y="152361"/>
                  </a:lnTo>
                  <a:lnTo>
                    <a:pt x="483108" y="150672"/>
                  </a:lnTo>
                  <a:lnTo>
                    <a:pt x="471678" y="146951"/>
                  </a:lnTo>
                  <a:lnTo>
                    <a:pt x="456755" y="143230"/>
                  </a:lnTo>
                  <a:lnTo>
                    <a:pt x="399516" y="149771"/>
                  </a:lnTo>
                  <a:lnTo>
                    <a:pt x="368312" y="172275"/>
                  </a:lnTo>
                  <a:lnTo>
                    <a:pt x="347243" y="205828"/>
                  </a:lnTo>
                  <a:lnTo>
                    <a:pt x="339509" y="247167"/>
                  </a:lnTo>
                  <a:lnTo>
                    <a:pt x="346532" y="286105"/>
                  </a:lnTo>
                  <a:lnTo>
                    <a:pt x="366204" y="316484"/>
                  </a:lnTo>
                  <a:lnTo>
                    <a:pt x="396405" y="336232"/>
                  </a:lnTo>
                  <a:lnTo>
                    <a:pt x="435038" y="343268"/>
                  </a:lnTo>
                  <a:lnTo>
                    <a:pt x="459917" y="340664"/>
                  </a:lnTo>
                  <a:lnTo>
                    <a:pt x="482371" y="332828"/>
                  </a:lnTo>
                  <a:lnTo>
                    <a:pt x="502158" y="319709"/>
                  </a:lnTo>
                  <a:lnTo>
                    <a:pt x="518985" y="301282"/>
                  </a:lnTo>
                  <a:lnTo>
                    <a:pt x="518985" y="287426"/>
                  </a:lnTo>
                  <a:close/>
                </a:path>
                <a:path w="1056640" h="343535">
                  <a:moveTo>
                    <a:pt x="610184" y="66217"/>
                  </a:moveTo>
                  <a:lnTo>
                    <a:pt x="608368" y="57162"/>
                  </a:lnTo>
                  <a:lnTo>
                    <a:pt x="603377" y="49885"/>
                  </a:lnTo>
                  <a:lnTo>
                    <a:pt x="595960" y="45034"/>
                  </a:lnTo>
                  <a:lnTo>
                    <a:pt x="586841" y="43281"/>
                  </a:lnTo>
                  <a:lnTo>
                    <a:pt x="577913" y="45034"/>
                  </a:lnTo>
                  <a:lnTo>
                    <a:pt x="570471" y="49885"/>
                  </a:lnTo>
                  <a:lnTo>
                    <a:pt x="565378" y="57162"/>
                  </a:lnTo>
                  <a:lnTo>
                    <a:pt x="563486" y="66217"/>
                  </a:lnTo>
                  <a:lnTo>
                    <a:pt x="565378" y="75425"/>
                  </a:lnTo>
                  <a:lnTo>
                    <a:pt x="570471" y="82994"/>
                  </a:lnTo>
                  <a:lnTo>
                    <a:pt x="577913" y="88138"/>
                  </a:lnTo>
                  <a:lnTo>
                    <a:pt x="586841" y="90030"/>
                  </a:lnTo>
                  <a:lnTo>
                    <a:pt x="595960" y="88138"/>
                  </a:lnTo>
                  <a:lnTo>
                    <a:pt x="603377" y="82994"/>
                  </a:lnTo>
                  <a:lnTo>
                    <a:pt x="608368" y="75425"/>
                  </a:lnTo>
                  <a:lnTo>
                    <a:pt x="610184" y="66217"/>
                  </a:lnTo>
                  <a:close/>
                </a:path>
                <a:path w="1056640" h="343535">
                  <a:moveTo>
                    <a:pt x="636587" y="328117"/>
                  </a:moveTo>
                  <a:lnTo>
                    <a:pt x="620090" y="326669"/>
                  </a:lnTo>
                  <a:lnTo>
                    <a:pt x="610374" y="322059"/>
                  </a:lnTo>
                  <a:lnTo>
                    <a:pt x="605764" y="313880"/>
                  </a:lnTo>
                  <a:lnTo>
                    <a:pt x="604596" y="301713"/>
                  </a:lnTo>
                  <a:lnTo>
                    <a:pt x="604596" y="141541"/>
                  </a:lnTo>
                  <a:lnTo>
                    <a:pt x="595490" y="141541"/>
                  </a:lnTo>
                  <a:lnTo>
                    <a:pt x="532358" y="147599"/>
                  </a:lnTo>
                  <a:lnTo>
                    <a:pt x="532358" y="156705"/>
                  </a:lnTo>
                  <a:lnTo>
                    <a:pt x="549643" y="157454"/>
                  </a:lnTo>
                  <a:lnTo>
                    <a:pt x="560692" y="161086"/>
                  </a:lnTo>
                  <a:lnTo>
                    <a:pt x="566559" y="169659"/>
                  </a:lnTo>
                  <a:lnTo>
                    <a:pt x="568274" y="185267"/>
                  </a:lnTo>
                  <a:lnTo>
                    <a:pt x="568274" y="301713"/>
                  </a:lnTo>
                  <a:lnTo>
                    <a:pt x="566737" y="315341"/>
                  </a:lnTo>
                  <a:lnTo>
                    <a:pt x="561187" y="323354"/>
                  </a:lnTo>
                  <a:lnTo>
                    <a:pt x="550202" y="327164"/>
                  </a:lnTo>
                  <a:lnTo>
                    <a:pt x="532358" y="328117"/>
                  </a:lnTo>
                  <a:lnTo>
                    <a:pt x="532358" y="337210"/>
                  </a:lnTo>
                  <a:lnTo>
                    <a:pt x="636587" y="337210"/>
                  </a:lnTo>
                  <a:lnTo>
                    <a:pt x="636587" y="328117"/>
                  </a:lnTo>
                  <a:close/>
                </a:path>
                <a:path w="1056640" h="343535">
                  <a:moveTo>
                    <a:pt x="881380" y="328117"/>
                  </a:moveTo>
                  <a:lnTo>
                    <a:pt x="865073" y="326580"/>
                  </a:lnTo>
                  <a:lnTo>
                    <a:pt x="855332" y="321360"/>
                  </a:lnTo>
                  <a:lnTo>
                    <a:pt x="850620" y="311505"/>
                  </a:lnTo>
                  <a:lnTo>
                    <a:pt x="849388" y="296087"/>
                  </a:lnTo>
                  <a:lnTo>
                    <a:pt x="849388" y="209943"/>
                  </a:lnTo>
                  <a:lnTo>
                    <a:pt x="843762" y="179895"/>
                  </a:lnTo>
                  <a:lnTo>
                    <a:pt x="829005" y="158534"/>
                  </a:lnTo>
                  <a:lnTo>
                    <a:pt x="808329" y="145783"/>
                  </a:lnTo>
                  <a:lnTo>
                    <a:pt x="784936" y="141541"/>
                  </a:lnTo>
                  <a:lnTo>
                    <a:pt x="767130" y="143903"/>
                  </a:lnTo>
                  <a:lnTo>
                    <a:pt x="749896" y="151015"/>
                  </a:lnTo>
                  <a:lnTo>
                    <a:pt x="732980" y="162915"/>
                  </a:lnTo>
                  <a:lnTo>
                    <a:pt x="716153" y="179641"/>
                  </a:lnTo>
                  <a:lnTo>
                    <a:pt x="716153" y="141541"/>
                  </a:lnTo>
                  <a:lnTo>
                    <a:pt x="707097" y="141541"/>
                  </a:lnTo>
                  <a:lnTo>
                    <a:pt x="647839" y="147599"/>
                  </a:lnTo>
                  <a:lnTo>
                    <a:pt x="647839" y="156705"/>
                  </a:lnTo>
                  <a:lnTo>
                    <a:pt x="663714" y="157797"/>
                  </a:lnTo>
                  <a:lnTo>
                    <a:pt x="673366" y="161950"/>
                  </a:lnTo>
                  <a:lnTo>
                    <a:pt x="678141" y="170395"/>
                  </a:lnTo>
                  <a:lnTo>
                    <a:pt x="679424" y="184404"/>
                  </a:lnTo>
                  <a:lnTo>
                    <a:pt x="679424" y="291757"/>
                  </a:lnTo>
                  <a:lnTo>
                    <a:pt x="678014" y="311861"/>
                  </a:lnTo>
                  <a:lnTo>
                    <a:pt x="673036" y="322757"/>
                  </a:lnTo>
                  <a:lnTo>
                    <a:pt x="663346" y="327253"/>
                  </a:lnTo>
                  <a:lnTo>
                    <a:pt x="647839" y="328117"/>
                  </a:lnTo>
                  <a:lnTo>
                    <a:pt x="647839" y="337210"/>
                  </a:lnTo>
                  <a:lnTo>
                    <a:pt x="748144" y="337210"/>
                  </a:lnTo>
                  <a:lnTo>
                    <a:pt x="748144" y="328117"/>
                  </a:lnTo>
                  <a:lnTo>
                    <a:pt x="731113" y="326517"/>
                  </a:lnTo>
                  <a:lnTo>
                    <a:pt x="721448" y="320814"/>
                  </a:lnTo>
                  <a:lnTo>
                    <a:pt x="717143" y="309676"/>
                  </a:lnTo>
                  <a:lnTo>
                    <a:pt x="716153" y="291757"/>
                  </a:lnTo>
                  <a:lnTo>
                    <a:pt x="716153" y="198678"/>
                  </a:lnTo>
                  <a:lnTo>
                    <a:pt x="729843" y="182092"/>
                  </a:lnTo>
                  <a:lnTo>
                    <a:pt x="743191" y="170497"/>
                  </a:lnTo>
                  <a:lnTo>
                    <a:pt x="756539" y="163690"/>
                  </a:lnTo>
                  <a:lnTo>
                    <a:pt x="770229" y="161455"/>
                  </a:lnTo>
                  <a:lnTo>
                    <a:pt x="785431" y="163969"/>
                  </a:lnTo>
                  <a:lnTo>
                    <a:pt x="799045" y="171792"/>
                  </a:lnTo>
                  <a:lnTo>
                    <a:pt x="808850" y="185381"/>
                  </a:lnTo>
                  <a:lnTo>
                    <a:pt x="812609" y="205181"/>
                  </a:lnTo>
                  <a:lnTo>
                    <a:pt x="812609" y="304304"/>
                  </a:lnTo>
                  <a:lnTo>
                    <a:pt x="811123" y="315518"/>
                  </a:lnTo>
                  <a:lnTo>
                    <a:pt x="805954" y="322872"/>
                  </a:lnTo>
                  <a:lnTo>
                    <a:pt x="796010" y="326898"/>
                  </a:lnTo>
                  <a:lnTo>
                    <a:pt x="780199" y="328117"/>
                  </a:lnTo>
                  <a:lnTo>
                    <a:pt x="780199" y="337210"/>
                  </a:lnTo>
                  <a:lnTo>
                    <a:pt x="881380" y="337210"/>
                  </a:lnTo>
                  <a:lnTo>
                    <a:pt x="881380" y="328117"/>
                  </a:lnTo>
                  <a:close/>
                </a:path>
                <a:path w="1056640" h="343535">
                  <a:moveTo>
                    <a:pt x="1056068" y="288290"/>
                  </a:moveTo>
                  <a:lnTo>
                    <a:pt x="1037767" y="307479"/>
                  </a:lnTo>
                  <a:lnTo>
                    <a:pt x="1022096" y="319735"/>
                  </a:lnTo>
                  <a:lnTo>
                    <a:pt x="1006665" y="326224"/>
                  </a:lnTo>
                  <a:lnTo>
                    <a:pt x="989076" y="328117"/>
                  </a:lnTo>
                  <a:lnTo>
                    <a:pt x="966127" y="323405"/>
                  </a:lnTo>
                  <a:lnTo>
                    <a:pt x="941019" y="306641"/>
                  </a:lnTo>
                  <a:lnTo>
                    <a:pt x="921029" y="273875"/>
                  </a:lnTo>
                  <a:lnTo>
                    <a:pt x="913384" y="221195"/>
                  </a:lnTo>
                  <a:lnTo>
                    <a:pt x="1052614" y="221195"/>
                  </a:lnTo>
                  <a:lnTo>
                    <a:pt x="1051039" y="212102"/>
                  </a:lnTo>
                  <a:lnTo>
                    <a:pt x="1047267" y="190119"/>
                  </a:lnTo>
                  <a:lnTo>
                    <a:pt x="1029220" y="164807"/>
                  </a:lnTo>
                  <a:lnTo>
                    <a:pt x="1016749" y="156921"/>
                  </a:lnTo>
                  <a:lnTo>
                    <a:pt x="1016749" y="212102"/>
                  </a:lnTo>
                  <a:lnTo>
                    <a:pt x="913384" y="212102"/>
                  </a:lnTo>
                  <a:lnTo>
                    <a:pt x="917841" y="187858"/>
                  </a:lnTo>
                  <a:lnTo>
                    <a:pt x="928357" y="169138"/>
                  </a:lnTo>
                  <a:lnTo>
                    <a:pt x="944460" y="157073"/>
                  </a:lnTo>
                  <a:lnTo>
                    <a:pt x="965733" y="152793"/>
                  </a:lnTo>
                  <a:lnTo>
                    <a:pt x="984161" y="156159"/>
                  </a:lnTo>
                  <a:lnTo>
                    <a:pt x="1000963" y="166712"/>
                  </a:lnTo>
                  <a:lnTo>
                    <a:pt x="1012913" y="185127"/>
                  </a:lnTo>
                  <a:lnTo>
                    <a:pt x="1016749" y="212102"/>
                  </a:lnTo>
                  <a:lnTo>
                    <a:pt x="1016749" y="156921"/>
                  </a:lnTo>
                  <a:lnTo>
                    <a:pt x="1010246" y="152793"/>
                  </a:lnTo>
                  <a:lnTo>
                    <a:pt x="1002322" y="147777"/>
                  </a:lnTo>
                  <a:lnTo>
                    <a:pt x="970457" y="141541"/>
                  </a:lnTo>
                  <a:lnTo>
                    <a:pt x="932903" y="149479"/>
                  </a:lnTo>
                  <a:lnTo>
                    <a:pt x="902550" y="171246"/>
                  </a:lnTo>
                  <a:lnTo>
                    <a:pt x="882269" y="203822"/>
                  </a:lnTo>
                  <a:lnTo>
                    <a:pt x="874864" y="244144"/>
                  </a:lnTo>
                  <a:lnTo>
                    <a:pt x="882561" y="283921"/>
                  </a:lnTo>
                  <a:lnTo>
                    <a:pt x="903973" y="315290"/>
                  </a:lnTo>
                  <a:lnTo>
                    <a:pt x="936574" y="335876"/>
                  </a:lnTo>
                  <a:lnTo>
                    <a:pt x="977836" y="343268"/>
                  </a:lnTo>
                  <a:lnTo>
                    <a:pt x="1000810" y="341045"/>
                  </a:lnTo>
                  <a:lnTo>
                    <a:pt x="1020673" y="333908"/>
                  </a:lnTo>
                  <a:lnTo>
                    <a:pt x="1028852" y="328117"/>
                  </a:lnTo>
                  <a:lnTo>
                    <a:pt x="1038669" y="321170"/>
                  </a:lnTo>
                  <a:lnTo>
                    <a:pt x="1056068" y="302145"/>
                  </a:lnTo>
                  <a:lnTo>
                    <a:pt x="1056068" y="288290"/>
                  </a:lnTo>
                  <a:close/>
                </a:path>
              </a:pathLst>
            </a:custGeom>
            <a:solidFill>
              <a:srgbClr val="0D2B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5040" y="3109681"/>
            <a:ext cx="410848" cy="47704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271771" y="6073140"/>
            <a:ext cx="7920355" cy="187960"/>
          </a:xfrm>
          <a:custGeom>
            <a:avLst/>
            <a:gdLst/>
            <a:ahLst/>
            <a:cxnLst/>
            <a:rect l="l" t="t" r="r" b="b"/>
            <a:pathLst>
              <a:path w="7920355" h="187960">
                <a:moveTo>
                  <a:pt x="7920228" y="0"/>
                </a:moveTo>
                <a:lnTo>
                  <a:pt x="0" y="0"/>
                </a:lnTo>
                <a:lnTo>
                  <a:pt x="0" y="187452"/>
                </a:lnTo>
                <a:lnTo>
                  <a:pt x="7920228" y="187452"/>
                </a:lnTo>
                <a:lnTo>
                  <a:pt x="7920228" y="0"/>
                </a:lnTo>
                <a:close/>
              </a:path>
            </a:pathLst>
          </a:custGeom>
          <a:solidFill>
            <a:srgbClr val="00214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7120" y="6073140"/>
            <a:ext cx="588645" cy="187960"/>
          </a:xfrm>
          <a:custGeom>
            <a:avLst/>
            <a:gdLst/>
            <a:ahLst/>
            <a:cxnLst/>
            <a:rect l="l" t="t" r="r" b="b"/>
            <a:pathLst>
              <a:path w="588645" h="187960">
                <a:moveTo>
                  <a:pt x="588263" y="0"/>
                </a:moveTo>
                <a:lnTo>
                  <a:pt x="0" y="0"/>
                </a:lnTo>
                <a:lnTo>
                  <a:pt x="0" y="187452"/>
                </a:lnTo>
                <a:lnTo>
                  <a:pt x="588263" y="187452"/>
                </a:lnTo>
                <a:lnTo>
                  <a:pt x="588263" y="0"/>
                </a:lnTo>
                <a:close/>
              </a:path>
            </a:pathLst>
          </a:custGeom>
          <a:solidFill>
            <a:srgbClr val="316B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121407" y="6073140"/>
            <a:ext cx="1449705" cy="187960"/>
          </a:xfrm>
          <a:custGeom>
            <a:avLst/>
            <a:gdLst/>
            <a:ahLst/>
            <a:cxnLst/>
            <a:rect l="l" t="t" r="r" b="b"/>
            <a:pathLst>
              <a:path w="1449704" h="187960">
                <a:moveTo>
                  <a:pt x="1449323" y="0"/>
                </a:moveTo>
                <a:lnTo>
                  <a:pt x="0" y="0"/>
                </a:lnTo>
                <a:lnTo>
                  <a:pt x="0" y="187452"/>
                </a:lnTo>
                <a:lnTo>
                  <a:pt x="1449323" y="187452"/>
                </a:lnTo>
                <a:lnTo>
                  <a:pt x="1449323" y="0"/>
                </a:lnTo>
                <a:close/>
              </a:path>
            </a:pathLst>
          </a:custGeom>
          <a:solidFill>
            <a:srgbClr val="8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05027" y="6073140"/>
            <a:ext cx="1460500" cy="187960"/>
          </a:xfrm>
          <a:custGeom>
            <a:avLst/>
            <a:gdLst/>
            <a:ahLst/>
            <a:cxnLst/>
            <a:rect l="l" t="t" r="r" b="b"/>
            <a:pathLst>
              <a:path w="1460500" h="187960">
                <a:moveTo>
                  <a:pt x="1459992" y="0"/>
                </a:moveTo>
                <a:lnTo>
                  <a:pt x="0" y="0"/>
                </a:lnTo>
                <a:lnTo>
                  <a:pt x="0" y="187452"/>
                </a:lnTo>
                <a:lnTo>
                  <a:pt x="1459992" y="187452"/>
                </a:lnTo>
                <a:lnTo>
                  <a:pt x="1459992" y="0"/>
                </a:lnTo>
                <a:close/>
              </a:path>
            </a:pathLst>
          </a:custGeom>
          <a:solidFill>
            <a:srgbClr val="B4B5B4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</TotalTime>
  <Words>278</Words>
  <Application>Microsoft Macintosh PowerPoint</Application>
  <PresentationFormat>Widescreen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Segoe UI Symbol</vt:lpstr>
      <vt:lpstr>Office Theme</vt:lpstr>
      <vt:lpstr>PowerPoint Presentation</vt:lpstr>
      <vt:lpstr>PowerPoint Presentation</vt:lpstr>
      <vt:lpstr>PowerPoint Presentation</vt:lpstr>
      <vt:lpstr>SPARE Model Performance</vt:lpstr>
      <vt:lpstr>Leave-one-site-out Validation (SPARE-AD)</vt:lpstr>
      <vt:lpstr>Leave-one-site-out Validation (SPARE-BA)</vt:lpstr>
      <vt:lpstr>SPARE Model Performance (varying sample size)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PWheeler</dc:creator>
  <cp:lastModifiedBy>Cui, Yuhan</cp:lastModifiedBy>
  <cp:revision>3</cp:revision>
  <dcterms:created xsi:type="dcterms:W3CDTF">2023-05-24T15:47:09Z</dcterms:created>
  <dcterms:modified xsi:type="dcterms:W3CDTF">2023-06-12T17:44:02Z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2023-05-16T00:00:00Z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2023-05-24T00:00:00Z</vt:filetime>
  </property>
  <property fmtid="{D5CDD505-2E9C-101B-9397-08002B2CF9AE}" pid="5" name="Producer">
    <vt:lpwstr>Microsoft® PowerPoint® for Microsoft 365</vt:lpwstr>
  </property>
</Properties>
</file>