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1"/>
    <p:restoredTop sz="94687"/>
  </p:normalViewPr>
  <p:slideViewPr>
    <p:cSldViewPr snapToGrid="0">
      <p:cViewPr varScale="1">
        <p:scale>
          <a:sx n="188" d="100"/>
          <a:sy n="188" d="100"/>
        </p:scale>
        <p:origin x="4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5DA2B-2686-5D44-80AA-44C4865FC760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F1D11-4E1F-E444-90DA-6CB3C6AAB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1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F1D11-4E1F-E444-90DA-6CB3C6AAB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0EF3-4BCF-6487-9A05-6DA8E85F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B4459-D1D9-C382-1FFE-967A3FCC1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7AFA-98F7-E042-EA8F-61A19813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03B48-6AD7-3080-76A8-6670EA39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EB6A8-C734-BB84-485F-191DC66F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9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639E-1112-BA0D-6B08-7484C393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628-97C6-82F9-09AA-2369BFD3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FF31C-F982-B0A7-7AFE-138AACF8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03CC-968D-CFCE-CE51-4CA05B0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EEB39-5D01-3CE1-093C-C435275B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5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CE41-DA3C-4793-F222-56A93DFEB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046FF-4455-489D-B260-118AD7E8E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C38C-779C-B0D6-1E9B-90D29753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8FE5-C6D3-A766-5F45-09058F2D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A5B0-0BE1-4241-DE89-97478573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6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1CCD-5C71-7A4A-8F5D-6B26D9394AB4}" type="datetime4">
              <a:rPr lang="en-US" noProof="0"/>
              <a:t>March 19,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467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3473-00D3-EA4E-9912-9AFB4C8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13F2-2E33-0D4C-9770-C6ABF2B09A7A}" type="datetime4">
              <a:rPr lang="en-US" noProof="0"/>
              <a:t>March 19,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1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B0AC-EFAA-1FCE-1F40-2E60B6B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A3E1-5A7C-9D48-8D77-D109D8F58155}" type="datetime4">
              <a:rPr lang="en-US" noProof="0"/>
              <a:t>March 19,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788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162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26CD-C8F5-7B41-B54C-D8EA3F21C4CC}" type="datetime4">
              <a:rPr lang="en-US" noProof="0"/>
              <a:t>March 19, 2024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6722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2" orient="horz" pos="1025">
          <p15:clr>
            <a:srgbClr val="8F8F8F"/>
          </p15:clr>
        </p15:guide>
        <p15:guide id="3" orient="horz" pos="1079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2024062" cy="180000"/>
          </a:xfrm>
        </p:spPr>
        <p:txBody>
          <a:bodyPr/>
          <a:lstStyle/>
          <a:p>
            <a:fld id="{2F882475-1BB6-F24B-B5A3-07BAA73B5F18}" type="datetime4">
              <a:rPr lang="en-US" noProof="0"/>
              <a:t>March 19,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20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455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E0A-F7CB-1966-6ED9-E4643F9C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7740-39F0-8442-7A53-4562C0A3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0FB8-6034-98EB-7E24-9168D148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4019-43CA-1182-0F7D-B69FDA54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CF9E-4152-2BA5-F742-85934F4F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9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DD1-B7FD-3E3E-A0C1-2A834313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C3EE-15BD-E33D-80D0-8D1FB8DE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7E85-11E0-C57F-0956-46090822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E8F84-BA37-78F3-938F-AC95E379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11C3-D898-C6BF-4F53-C4FC89D5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6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8A56-3480-4940-AE25-06F09B19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27D7-F5EE-7C69-D123-CC0D54B9C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A424B-2933-B2F3-7234-D2D0D554A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1E19C-EDEE-4A47-3D43-63AE24F6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7A1-BDB9-B22F-A961-D6CC0F60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1D177-ECC9-00EB-5974-EE61BE8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4901-043A-810A-4EA8-938C2F45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2EEB0-ABFD-9609-727C-BCFE1B637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52EE2-96BE-1E8A-B34D-B347335C0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096A7-419E-C856-E4E1-A5B79DD13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CDE96-FFD6-8F28-E129-F3F02AB2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9AEBB-381C-82F9-C5BF-F2CFF9C8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6AFA-5F81-7FF0-7029-3EA3B56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2434-0CF9-E3A4-9AF3-3ED1B66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649-3613-6F35-445C-6E3A58C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48EFD-4BD4-2CD9-DF3D-03981DD4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5127-9F1A-F89B-C8B8-45E2CBB9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6F1BB-57EF-ACBC-2A2D-5E997320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3C9AC-2B81-699E-AF2F-988B9F4B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7803D-B512-CB25-D9AB-1B4BE074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AF7E-8037-BAAC-0938-525CD2E8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6291-E40E-94F0-0D28-8364D993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04C1-C2A5-F56D-F339-F7FCEF39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86023-3ED9-0C7D-FA17-04F98B758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2404-0D18-054E-4060-381C2A8F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6D57-1637-82F0-FAC2-31C4DC63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A66BB-D480-AB21-2361-D7C5A37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838-1671-6E78-EA2A-540D9D8C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6CB7-87A7-9C08-9CA4-93C83F732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71C5B-6655-3F6F-BCAE-4D756414F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49A2C-A379-BD8C-867C-B7DBE1DA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84C4-E577-6E82-A770-A93F6BC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3ABB8-3517-A871-0F64-0B0AE53F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1B41D-DF51-AD7D-107B-8031DEF5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BE19-875A-C03E-8064-50DC1E1F8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D9A8-2342-6133-EAC8-2DF80C5E4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2C16-C088-CD2E-9752-30E4BD08F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D42A7-B2B3-1B13-AFF9-2364C8F96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">
            <a:extLst>
              <a:ext uri="{FF2B5EF4-FFF2-40B4-BE49-F238E27FC236}">
                <a16:creationId xmlns:a16="http://schemas.microsoft.com/office/drawing/2014/main" id="{2176DA50-68C7-A2A2-E7E7-89424EBC248A}"/>
              </a:ext>
            </a:extLst>
          </p:cNvPr>
          <p:cNvSpPr/>
          <p:nvPr/>
        </p:nvSpPr>
        <p:spPr>
          <a:xfrm>
            <a:off x="4354022" y="6266762"/>
            <a:ext cx="3483956" cy="4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NiChart meeting, 03/19/2024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4155EBE-13B7-CEBF-0511-A4201351630A}"/>
              </a:ext>
            </a:extLst>
          </p:cNvPr>
          <p:cNvSpPr/>
          <p:nvPr/>
        </p:nvSpPr>
        <p:spPr>
          <a:xfrm>
            <a:off x="0" y="5943599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12" name="Picture 1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62C0A8C8-FFD1-07E7-F880-B32C1643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065" y="1357719"/>
            <a:ext cx="2013869" cy="20138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F64FBD-87B6-0FB8-272F-945162331ED0}"/>
              </a:ext>
            </a:extLst>
          </p:cNvPr>
          <p:cNvSpPr txBox="1"/>
          <p:nvPr/>
        </p:nvSpPr>
        <p:spPr>
          <a:xfrm>
            <a:off x="3049904" y="3494455"/>
            <a:ext cx="62541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NiChart:</a:t>
            </a:r>
            <a:r>
              <a:rPr lang="el-GR" sz="2400" b="1" i="0" dirty="0">
                <a:solidFill>
                  <a:srgbClr val="7A547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Neuro Imaging Chart of AI-based Imaging Biomarkers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CB05D-1230-A6F8-7D0F-37C1F66CBE78}"/>
              </a:ext>
            </a:extLst>
          </p:cNvPr>
          <p:cNvSpPr txBox="1"/>
          <p:nvPr/>
        </p:nvSpPr>
        <p:spPr>
          <a:xfrm>
            <a:off x="3970866" y="4620403"/>
            <a:ext cx="400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Year 2 milestones review – Status update</a:t>
            </a:r>
          </a:p>
        </p:txBody>
      </p:sp>
    </p:spTree>
    <p:extLst>
      <p:ext uri="{BB962C8B-B14F-4D97-AF65-F5344CB8AC3E}">
        <p14:creationId xmlns:p14="http://schemas.microsoft.com/office/powerpoint/2010/main" val="61137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36315B7-C052-B23F-B069-362D1C375C23}"/>
              </a:ext>
            </a:extLst>
          </p:cNvPr>
          <p:cNvSpPr/>
          <p:nvPr/>
        </p:nvSpPr>
        <p:spPr bwMode="auto">
          <a:xfrm>
            <a:off x="571065" y="2082866"/>
            <a:ext cx="925512" cy="925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13138-589B-8066-738A-C25AEC707CD2}"/>
              </a:ext>
            </a:extLst>
          </p:cNvPr>
          <p:cNvSpPr txBox="1"/>
          <p:nvPr/>
        </p:nvSpPr>
        <p:spPr>
          <a:xfrm>
            <a:off x="586583" y="1153072"/>
            <a:ext cx="121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5B5C37-99C4-7236-B02F-356BED6F7CE1}"/>
              </a:ext>
            </a:extLst>
          </p:cNvPr>
          <p:cNvSpPr/>
          <p:nvPr/>
        </p:nvSpPr>
        <p:spPr bwMode="auto">
          <a:xfrm>
            <a:off x="586583" y="4180285"/>
            <a:ext cx="925512" cy="925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1413C3-377D-0BAB-DFBA-B5615381CE5E}"/>
              </a:ext>
            </a:extLst>
          </p:cNvPr>
          <p:cNvSpPr/>
          <p:nvPr/>
        </p:nvSpPr>
        <p:spPr bwMode="auto">
          <a:xfrm>
            <a:off x="6539024" y="2065596"/>
            <a:ext cx="925512" cy="925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95CEC3-2724-C34E-C608-CEDD8BC07751}"/>
              </a:ext>
            </a:extLst>
          </p:cNvPr>
          <p:cNvSpPr/>
          <p:nvPr/>
        </p:nvSpPr>
        <p:spPr bwMode="auto">
          <a:xfrm>
            <a:off x="6539024" y="4180285"/>
            <a:ext cx="925512" cy="9255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667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5D2025-857D-0303-3798-ED5F01501E19}"/>
              </a:ext>
            </a:extLst>
          </p:cNvPr>
          <p:cNvSpPr txBox="1"/>
          <p:nvPr/>
        </p:nvSpPr>
        <p:spPr>
          <a:xfrm>
            <a:off x="1801706" y="2369830"/>
            <a:ext cx="38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[1] – Pipelines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0385F0-51B7-CE26-5AB5-00CE2FA7E892}"/>
              </a:ext>
            </a:extLst>
          </p:cNvPr>
          <p:cNvSpPr txBox="1"/>
          <p:nvPr/>
        </p:nvSpPr>
        <p:spPr>
          <a:xfrm>
            <a:off x="1801706" y="4429172"/>
            <a:ext cx="38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[2] – Website / Portal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C53D1-F222-12C2-DCD5-C94C0E1D28B9}"/>
              </a:ext>
            </a:extLst>
          </p:cNvPr>
          <p:cNvSpPr txBox="1"/>
          <p:nvPr/>
        </p:nvSpPr>
        <p:spPr>
          <a:xfrm>
            <a:off x="7618877" y="2222456"/>
            <a:ext cx="384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status [3] – Outreach / Dissemination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98B9C-A456-6521-D067-7F25505FDD2D}"/>
              </a:ext>
            </a:extLst>
          </p:cNvPr>
          <p:cNvSpPr txBox="1"/>
          <p:nvPr/>
        </p:nvSpPr>
        <p:spPr>
          <a:xfrm>
            <a:off x="7618877" y="4432231"/>
            <a:ext cx="384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tasks</a:t>
            </a:r>
          </a:p>
        </p:txBody>
      </p:sp>
    </p:spTree>
    <p:extLst>
      <p:ext uri="{BB962C8B-B14F-4D97-AF65-F5344CB8AC3E}">
        <p14:creationId xmlns:p14="http://schemas.microsoft.com/office/powerpoint/2010/main" val="417709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2" y="1153072"/>
            <a:ext cx="4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status [1] – Pipelines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5DB65-06A0-E8F7-1999-218B4A858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4953"/>
            <a:ext cx="5181600" cy="4563702"/>
          </a:xfrm>
        </p:spPr>
        <p:txBody>
          <a:bodyPr>
            <a:normAutofit/>
          </a:bodyPr>
          <a:lstStyle/>
          <a:p>
            <a:r>
              <a:rPr lang="en-US" sz="2000" dirty="0"/>
              <a:t>sMRI pipelines:</a:t>
            </a:r>
          </a:p>
          <a:p>
            <a:pPr lvl="1"/>
            <a:r>
              <a:rPr lang="en-US" sz="1200" dirty="0"/>
              <a:t>Skull stripping: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MUSE Segmentation: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, some interface simplifications needed</a:t>
            </a:r>
          </a:p>
          <a:p>
            <a:pPr lvl="1"/>
            <a:r>
              <a:rPr lang="en-US" sz="1200" dirty="0"/>
              <a:t>FSL Tissue Segmentation: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White Matter Lesion Segmentation: To be done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❌</a:t>
            </a:r>
          </a:p>
          <a:p>
            <a:pPr lvl="1"/>
            <a:r>
              <a:rPr lang="en-US" sz="1200" dirty="0" err="1"/>
              <a:t>sOPNMF</a:t>
            </a:r>
            <a:r>
              <a:rPr lang="en-US" sz="1200" dirty="0"/>
              <a:t> parcellation: To be containerized 🚧</a:t>
            </a:r>
            <a:endParaRPr lang="en-US" sz="1200" dirty="0">
              <a:solidFill>
                <a:srgbClr val="ADBAC7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fMRI pipelines:</a:t>
            </a:r>
          </a:p>
          <a:p>
            <a:pPr lvl="1"/>
            <a:r>
              <a:rPr lang="en-US" sz="1200" dirty="0"/>
              <a:t>fMRIPrep: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XCP-D: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</a:t>
            </a:r>
          </a:p>
          <a:p>
            <a:pPr lvl="1"/>
            <a:r>
              <a:rPr lang="en-US" sz="1200" dirty="0" err="1"/>
              <a:t>pNet</a:t>
            </a:r>
            <a:r>
              <a:rPr lang="en-US" sz="1200" dirty="0"/>
              <a:t>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, need to move container to dockerhub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DTI pipelines:</a:t>
            </a:r>
          </a:p>
          <a:p>
            <a:pPr lvl="1"/>
            <a:r>
              <a:rPr lang="en-US" sz="1200" dirty="0" err="1"/>
              <a:t>QSIPrep</a:t>
            </a:r>
            <a:r>
              <a:rPr lang="en-US" sz="1200" dirty="0"/>
              <a:t>: Ready </a:t>
            </a:r>
            <a:r>
              <a:rPr lang="en-US" sz="105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200" dirty="0"/>
              <a:t> </a:t>
            </a:r>
          </a:p>
          <a:p>
            <a:pPr lvl="1"/>
            <a:endParaRPr lang="en-US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6C2A09-A8A4-2D17-7A91-51B37D717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76743"/>
          </a:xfrm>
        </p:spPr>
        <p:txBody>
          <a:bodyPr>
            <a:normAutofit/>
          </a:bodyPr>
          <a:lstStyle/>
          <a:p>
            <a:r>
              <a:rPr lang="en-US" sz="1800" dirty="0"/>
              <a:t>Harmonization:</a:t>
            </a:r>
          </a:p>
          <a:p>
            <a:pPr lvl="1"/>
            <a:r>
              <a:rPr lang="en-US" sz="1100" dirty="0"/>
              <a:t>Package is ready in R, not sure if to be containerized / updated</a:t>
            </a:r>
          </a:p>
          <a:p>
            <a:pPr lvl="1"/>
            <a:r>
              <a:rPr lang="en-US" sz="1100" dirty="0" err="1"/>
              <a:t>NiChart_Harmonize</a:t>
            </a:r>
            <a:r>
              <a:rPr lang="en-US" sz="1100" dirty="0"/>
              <a:t> (?)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008160F-7ABA-BD78-9029-971D841C0CE6}"/>
              </a:ext>
            </a:extLst>
          </p:cNvPr>
          <p:cNvSpPr txBox="1">
            <a:spLocks/>
          </p:cNvSpPr>
          <p:nvPr/>
        </p:nvSpPr>
        <p:spPr>
          <a:xfrm>
            <a:off x="6172200" y="4211912"/>
            <a:ext cx="5181600" cy="2176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ML pipelines:</a:t>
            </a:r>
          </a:p>
          <a:p>
            <a:pPr lvl="1"/>
            <a:r>
              <a:rPr lang="en-US" sz="1100" dirty="0"/>
              <a:t>SPARE scores: Ready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100" dirty="0"/>
              <a:t> (BA, AD)</a:t>
            </a:r>
          </a:p>
          <a:p>
            <a:pPr lvl="1"/>
            <a:r>
              <a:rPr lang="en-US" sz="1100" dirty="0"/>
              <a:t>SurrealGAN:</a:t>
            </a:r>
            <a:r>
              <a:rPr lang="el-GR" sz="1100" dirty="0"/>
              <a:t> </a:t>
            </a:r>
            <a:r>
              <a:rPr lang="en-US" sz="1100" dirty="0"/>
              <a:t>Ready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100" dirty="0"/>
              <a:t> </a:t>
            </a:r>
            <a:r>
              <a:rPr lang="el-GR" sz="1100" dirty="0"/>
              <a:t> (</a:t>
            </a:r>
            <a:r>
              <a:rPr lang="en-US" sz="1100" dirty="0"/>
              <a:t>To be enabled)</a:t>
            </a:r>
          </a:p>
          <a:p>
            <a:pPr lvl="1"/>
            <a:r>
              <a:rPr lang="en-US" sz="1100" dirty="0" err="1"/>
              <a:t>SmileGAN</a:t>
            </a:r>
            <a:r>
              <a:rPr lang="en-US" sz="1100" dirty="0"/>
              <a:t>: Packaged, to be containerized 🚧</a:t>
            </a:r>
          </a:p>
          <a:p>
            <a:pPr lvl="1"/>
            <a:r>
              <a:rPr lang="en-US" sz="1100" dirty="0"/>
              <a:t> Temporal Deep Kernel Gaussian Processes 🚧</a:t>
            </a: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496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3" y="1153072"/>
            <a:ext cx="4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status [2] –</a:t>
            </a:r>
            <a:r>
              <a:rPr lang="el-GR" sz="2400" dirty="0"/>
              <a:t> </a:t>
            </a:r>
            <a:r>
              <a:rPr lang="en-US" sz="2400" dirty="0"/>
              <a:t>Website / Portal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7B60CAE-EE04-DD0C-1CA0-7E92A13E5470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Documentation – Components:</a:t>
            </a:r>
          </a:p>
          <a:p>
            <a:pPr lvl="1"/>
            <a:r>
              <a:rPr lang="en-US" sz="1000" dirty="0"/>
              <a:t>Update with additional pipelines / models 🚧</a:t>
            </a:r>
          </a:p>
          <a:p>
            <a:pPr lvl="1"/>
            <a:r>
              <a:rPr lang="en-US" sz="1000" dirty="0"/>
              <a:t>Double check links &amp; make sure they correspond to the intended packages/docs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r>
              <a:rPr lang="en-US" sz="1000" dirty="0"/>
              <a:t> </a:t>
            </a:r>
          </a:p>
          <a:p>
            <a:r>
              <a:rPr lang="en-US" sz="1600" dirty="0"/>
              <a:t>Feedback:</a:t>
            </a:r>
          </a:p>
          <a:p>
            <a:pPr lvl="1"/>
            <a:r>
              <a:rPr lang="en-US" sz="1000" dirty="0"/>
              <a:t>Survey?</a:t>
            </a:r>
          </a:p>
          <a:p>
            <a:pPr lvl="1"/>
            <a:r>
              <a:rPr lang="en-US" sz="1000" dirty="0"/>
              <a:t>FAQ -  update and add more questions / answers. 🚧</a:t>
            </a:r>
          </a:p>
          <a:p>
            <a:pPr lvl="1"/>
            <a:r>
              <a:rPr lang="en-US" sz="1000" dirty="0" err="1"/>
              <a:t>Neurostars</a:t>
            </a:r>
            <a:r>
              <a:rPr lang="en-US" sz="1000" dirty="0"/>
              <a:t> ❌</a:t>
            </a:r>
            <a:endParaRPr lang="en-US" sz="1400" dirty="0"/>
          </a:p>
          <a:p>
            <a:r>
              <a:rPr lang="en-US" sz="1600" dirty="0"/>
              <a:t>Contact:</a:t>
            </a:r>
          </a:p>
          <a:p>
            <a:pPr lvl="1"/>
            <a:r>
              <a:rPr lang="en-US" sz="1000" dirty="0"/>
              <a:t>GitHub issues: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</a:p>
          <a:p>
            <a:pPr lvl="1"/>
            <a:r>
              <a:rPr lang="en-US" sz="1000" dirty="0"/>
              <a:t>Contact page: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 </a:t>
            </a:r>
            <a:r>
              <a:rPr lang="en-US" sz="1000" dirty="0"/>
              <a:t>, backend needs to be updated.</a:t>
            </a:r>
          </a:p>
          <a:p>
            <a:r>
              <a:rPr lang="en-US" sz="1600" dirty="0"/>
              <a:t>Fix out ‘Register’ bug that users get </a:t>
            </a:r>
            <a:r>
              <a:rPr lang="en-US" sz="1100" b="0" i="0" dirty="0">
                <a:solidFill>
                  <a:srgbClr val="ADBAC7"/>
                </a:solidFill>
                <a:effectLst/>
                <a:latin typeface="Apple Color Emoji" pitchFamily="2" charset="0"/>
              </a:rPr>
              <a:t>‼️</a:t>
            </a:r>
          </a:p>
          <a:p>
            <a:r>
              <a:rPr lang="en-US" sz="1600" dirty="0"/>
              <a:t>Publications: </a:t>
            </a:r>
            <a:r>
              <a:rPr lang="en-US" sz="16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</a:p>
          <a:p>
            <a:r>
              <a:rPr lang="en-US" sz="1600" dirty="0"/>
              <a:t>About: </a:t>
            </a:r>
            <a:r>
              <a:rPr lang="en-US" sz="16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</a:p>
          <a:p>
            <a:r>
              <a:rPr lang="en-US" sz="1600" dirty="0"/>
              <a:t>Twitter: 🚧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B69B545-8B71-D2D0-4812-7ECF9B45F70D}"/>
              </a:ext>
            </a:extLst>
          </p:cNvPr>
          <p:cNvSpPr txBox="1">
            <a:spLocks/>
          </p:cNvSpPr>
          <p:nvPr/>
        </p:nvSpPr>
        <p:spPr>
          <a:xfrm>
            <a:off x="6172202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Frontend:</a:t>
            </a:r>
          </a:p>
          <a:p>
            <a:pPr lvl="1"/>
            <a:r>
              <a:rPr lang="en-US" sz="1000" dirty="0"/>
              <a:t>Visualization module much improved, overlay modal implemented 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✅</a:t>
            </a:r>
            <a:endParaRPr lang="en-US" sz="1000" dirty="0"/>
          </a:p>
          <a:p>
            <a:pPr lvl="1"/>
            <a:r>
              <a:rPr lang="en-US" sz="1000" dirty="0"/>
              <a:t>Working on updated multi-model interface for Image Processing and Machine Learning modules 🚧</a:t>
            </a:r>
          </a:p>
          <a:p>
            <a:r>
              <a:rPr lang="en-US" sz="1600" dirty="0"/>
              <a:t>AWS Backend:</a:t>
            </a:r>
          </a:p>
          <a:p>
            <a:pPr lvl="1"/>
            <a:r>
              <a:rPr lang="en-US" sz="1000" dirty="0"/>
              <a:t>Created a query able DB of job containers to allow for an extensible model zoo</a:t>
            </a:r>
            <a:r>
              <a:rPr lang="en-US" sz="1000" b="0" i="0" dirty="0">
                <a:solidFill>
                  <a:srgbClr val="ADBAC7"/>
                </a:solidFill>
                <a:effectLst/>
                <a:latin typeface="-apple-system"/>
              </a:rPr>
              <a:t> ✅</a:t>
            </a:r>
          </a:p>
          <a:p>
            <a:pPr lvl="1"/>
            <a:r>
              <a:rPr lang="en-US" sz="1000" dirty="0"/>
              <a:t>Currently working on connecting the scan / overlay modal to AWS filesystem 🚧</a:t>
            </a:r>
          </a:p>
          <a:p>
            <a:pPr lvl="1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700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3" y="1153072"/>
            <a:ext cx="602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status [3] – Outreach / Dissemination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D6602A0-F57D-485C-6DDC-0064DF0ADF86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Presenting </a:t>
            </a:r>
            <a:r>
              <a:rPr lang="en-US" sz="2000" dirty="0"/>
              <a:t>ac. Demo @ ISBI (May ‘24)</a:t>
            </a:r>
          </a:p>
          <a:p>
            <a:r>
              <a:rPr lang="en-US" sz="2000" dirty="0"/>
              <a:t>Presenting @ OHBM (June ‘24)</a:t>
            </a:r>
          </a:p>
          <a:p>
            <a:r>
              <a:rPr lang="en-US" sz="2000" dirty="0"/>
              <a:t>AAIC (?) (July ‘24)</a:t>
            </a:r>
          </a:p>
          <a:p>
            <a:r>
              <a:rPr lang="en-US" sz="2000" dirty="0"/>
              <a:t>Preparing proposal for RSNA (Nov – Dec ‘24)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119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>
            <a:extLst>
              <a:ext uri="{FF2B5EF4-FFF2-40B4-BE49-F238E27FC236}">
                <a16:creationId xmlns:a16="http://schemas.microsoft.com/office/drawing/2014/main" id="{145686F8-7097-E838-97B3-966A8DD73748}"/>
              </a:ext>
            </a:extLst>
          </p:cNvPr>
          <p:cNvSpPr/>
          <p:nvPr/>
        </p:nvSpPr>
        <p:spPr>
          <a:xfrm flipV="1">
            <a:off x="0" y="876420"/>
            <a:ext cx="12192000" cy="3453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29C98-25FC-A53C-1462-DB19F879B05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0" name="CustomShape 6">
            <a:extLst>
              <a:ext uri="{FF2B5EF4-FFF2-40B4-BE49-F238E27FC236}">
                <a16:creationId xmlns:a16="http://schemas.microsoft.com/office/drawing/2014/main" id="{CDBA3122-C827-FD16-D7C0-879596AC0EB0}"/>
              </a:ext>
            </a:extLst>
          </p:cNvPr>
          <p:cNvSpPr/>
          <p:nvPr/>
        </p:nvSpPr>
        <p:spPr>
          <a:xfrm>
            <a:off x="9540960" y="2286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 descr="A colorful brain with white border&#10;&#10;Description automatically generated">
            <a:extLst>
              <a:ext uri="{FF2B5EF4-FFF2-40B4-BE49-F238E27FC236}">
                <a16:creationId xmlns:a16="http://schemas.microsoft.com/office/drawing/2014/main" id="{9D11E051-DC2A-2A11-2CB2-6F3CF94C64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72" y="-6566"/>
            <a:ext cx="900255" cy="9002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AA964-3EE6-87AD-D6D8-7E6EABA88F4B}"/>
              </a:ext>
            </a:extLst>
          </p:cNvPr>
          <p:cNvSpPr txBox="1"/>
          <p:nvPr/>
        </p:nvSpPr>
        <p:spPr>
          <a:xfrm>
            <a:off x="586582" y="1153072"/>
            <a:ext cx="3599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Future tasks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A8ACAFC-3E72-78AF-7E66-E4FEFD2E8207}"/>
              </a:ext>
            </a:extLst>
          </p:cNvPr>
          <p:cNvSpPr txBox="1">
            <a:spLocks/>
          </p:cNvSpPr>
          <p:nvPr/>
        </p:nvSpPr>
        <p:spPr>
          <a:xfrm>
            <a:off x="838200" y="1824953"/>
            <a:ext cx="5181600" cy="45637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Add more pipelines / models</a:t>
            </a:r>
          </a:p>
          <a:p>
            <a:pPr lvl="1"/>
            <a:r>
              <a:rPr lang="en-US" sz="1200" dirty="0"/>
              <a:t>Cardiometabolic</a:t>
            </a:r>
          </a:p>
          <a:p>
            <a:pPr lvl="1"/>
            <a:r>
              <a:rPr lang="en-US" sz="1200" dirty="0"/>
              <a:t>ASD &amp; subtypes</a:t>
            </a:r>
          </a:p>
          <a:p>
            <a:pPr lvl="1"/>
            <a:r>
              <a:rPr lang="en-US" sz="1200" dirty="0"/>
              <a:t>Age trajectories</a:t>
            </a:r>
          </a:p>
          <a:p>
            <a:pPr lvl="1"/>
            <a:r>
              <a:rPr lang="en-US" sz="1200" dirty="0"/>
              <a:t>others</a:t>
            </a:r>
          </a:p>
          <a:p>
            <a:r>
              <a:rPr lang="en-US" sz="2000" dirty="0"/>
              <a:t>Improve website / portal interface</a:t>
            </a:r>
          </a:p>
          <a:p>
            <a:pPr lvl="1"/>
            <a:r>
              <a:rPr lang="en-US" sz="1200" dirty="0"/>
              <a:t>Improve portal interface</a:t>
            </a:r>
          </a:p>
          <a:p>
            <a:pPr lvl="1"/>
            <a:r>
              <a:rPr lang="en-US" sz="1200" dirty="0"/>
              <a:t>Maintain website content</a:t>
            </a:r>
          </a:p>
          <a:p>
            <a:r>
              <a:rPr lang="en-US" sz="2000" dirty="0"/>
              <a:t>Unify documentation, templates for repositories</a:t>
            </a:r>
          </a:p>
          <a:p>
            <a:pPr lvl="1"/>
            <a:r>
              <a:rPr lang="en-US" sz="1300" dirty="0" err="1"/>
              <a:t>NiChart_template</a:t>
            </a:r>
            <a:r>
              <a:rPr lang="en-US" sz="1300" dirty="0"/>
              <a:t> repo</a:t>
            </a:r>
          </a:p>
          <a:p>
            <a:pPr lvl="1"/>
            <a:r>
              <a:rPr lang="en-US" sz="1300" dirty="0"/>
              <a:t>NiChart License</a:t>
            </a:r>
          </a:p>
          <a:p>
            <a:pPr lvl="1"/>
            <a:r>
              <a:rPr lang="en-US" sz="1300" dirty="0"/>
              <a:t>Guide on package creation / containerization</a:t>
            </a:r>
          </a:p>
          <a:p>
            <a:pPr lvl="1"/>
            <a:r>
              <a:rPr lang="en-US" sz="1300" dirty="0"/>
              <a:t>Guide on documentation</a:t>
            </a:r>
          </a:p>
          <a:p>
            <a:r>
              <a:rPr lang="en-US" sz="2000" dirty="0"/>
              <a:t>Automate reference data creation for upcoming models / pipelines</a:t>
            </a:r>
          </a:p>
          <a:p>
            <a:pPr lvl="1"/>
            <a:r>
              <a:rPr lang="en-US" sz="1300" dirty="0"/>
              <a:t>Use airflow</a:t>
            </a:r>
          </a:p>
          <a:p>
            <a:r>
              <a:rPr lang="en-US" sz="2000" dirty="0"/>
              <a:t>Locally installable tool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0D23DDA-6627-2684-C75E-8A567CDDCF8E}"/>
              </a:ext>
            </a:extLst>
          </p:cNvPr>
          <p:cNvSpPr txBox="1">
            <a:spLocks/>
          </p:cNvSpPr>
          <p:nvPr/>
        </p:nvSpPr>
        <p:spPr>
          <a:xfrm>
            <a:off x="6172202" y="1824953"/>
            <a:ext cx="5181600" cy="45637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Provide online tutorials, demos (schedule)</a:t>
            </a:r>
          </a:p>
          <a:p>
            <a:r>
              <a:rPr lang="en-US" sz="2000" dirty="0" err="1"/>
              <a:t>Neurostars</a:t>
            </a:r>
            <a:r>
              <a:rPr lang="en-US" sz="2000" dirty="0"/>
              <a:t> educational material / community presence</a:t>
            </a:r>
          </a:p>
          <a:p>
            <a:r>
              <a:rPr lang="en-US" sz="2000" dirty="0"/>
              <a:t>Improve twitter activity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33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1AAE4C-0EA7-E343-88DC-A02D1549D57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531</Words>
  <Application>Microsoft Macintosh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Apple Color Emoji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Aidinis, George</cp:lastModifiedBy>
  <cp:revision>22</cp:revision>
  <dcterms:created xsi:type="dcterms:W3CDTF">2024-02-27T15:57:17Z</dcterms:created>
  <dcterms:modified xsi:type="dcterms:W3CDTF">2024-03-19T17:46:54Z</dcterms:modified>
</cp:coreProperties>
</file>