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10"/>
    <p:restoredTop sz="94732"/>
  </p:normalViewPr>
  <p:slideViewPr>
    <p:cSldViewPr snapToGrid="0">
      <p:cViewPr varScale="1">
        <p:scale>
          <a:sx n="189" d="100"/>
          <a:sy n="189" d="100"/>
        </p:scale>
        <p:origin x="48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5DA2B-2686-5D44-80AA-44C4865FC76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F1D11-4E1F-E444-90DA-6CB3C6AA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F1D11-4E1F-E444-90DA-6CB3C6AAB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0EF3-4BCF-6487-9A05-6DA8E85F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4459-D1D9-C382-1FFE-967A3FCC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7AFA-98F7-E042-EA8F-61A19813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3B48-6AD7-3080-76A8-6670EA39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B6A8-C734-BB84-485F-191DC66F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639E-1112-BA0D-6B08-7484C393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64628-97C6-82F9-09AA-2369BFD3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F31C-F982-B0A7-7AFE-138AACF8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03CC-968D-CFCE-CE51-4CA05B0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EEB39-5D01-3CE1-093C-C435275B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CE41-DA3C-4793-F222-56A93DFEB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46FF-4455-489D-B260-118AD7E8E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C38C-779C-B0D6-1E9B-90D29753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8FE5-C6D3-A766-5F45-09058F2D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A5B0-0BE1-4241-DE89-97478573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6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1CCD-5C71-7A4A-8F5D-6B26D9394AB4}" type="datetime4">
              <a:rPr lang="en-US" noProof="0"/>
              <a:t>April 26, 2024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1075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467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3473-00D3-EA4E-9912-9AFB4C8B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13F2-2E33-0D4C-9770-C6ABF2B09A7A}" type="datetime4">
              <a:rPr lang="en-US" noProof="0"/>
              <a:t>April 26,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3638FD4C-1242-FA12-1AE1-9624BF414B2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71BA-DEC6-F3CD-0966-439080A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4B0AC-EFAA-1FCE-1F40-2E60B6B6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3E1-5A7C-9D48-8D77-D109D8F58155}" type="datetime4">
              <a:rPr lang="en-US" noProof="0"/>
              <a:t>April 26,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6BC50-3655-09A2-54D0-991FCCB4D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8E7446D-1AC7-A43F-ADC3-99ABFBDE93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C47EC7B5-5579-B015-84D6-CEA96A4D5E9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88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26CD-C8F5-7B41-B54C-D8EA3F21C4CC}" type="datetime4">
              <a:rPr lang="en-US" noProof="0"/>
              <a:t>April 26, 2024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713599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22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138" y="6439469"/>
            <a:ext cx="2024062" cy="180000"/>
          </a:xfrm>
        </p:spPr>
        <p:txBody>
          <a:bodyPr/>
          <a:lstStyle/>
          <a:p>
            <a:fld id="{2F882475-1BB6-F24B-B5A3-07BAA73B5F18}" type="datetime4">
              <a:rPr lang="en-US" noProof="0"/>
              <a:t>April 26, 2024</a:t>
            </a:fld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44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244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00" y="720000"/>
            <a:ext cx="7048800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20000" y="720000"/>
            <a:ext cx="24192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55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4E0A-F7CB-1966-6ED9-E4643F9C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7740-39F0-8442-7A53-4562C0A3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0FB8-6034-98EB-7E24-9168D14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4019-43CA-1182-0F7D-B69FDA54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CF9E-4152-2BA5-F742-85934F4F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9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DDD1-B7FD-3E3E-A0C1-2A834313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C3EE-15BD-E33D-80D0-8D1FB8DE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7E85-11E0-C57F-0956-4609082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8F84-BA37-78F3-938F-AC95E379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11C3-D898-C6BF-4F53-C4FC89D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8A56-3480-4940-AE25-06F09B19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27D7-F5EE-7C69-D123-CC0D54B9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A424B-2933-B2F3-7234-D2D0D554A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1E19C-EDEE-4A47-3D43-63AE24F6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07A1-BDB9-B22F-A961-D6CC0F6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D177-ECC9-00EB-5974-EE61BE8D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4901-043A-810A-4EA8-938C2F45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2EEB0-ABFD-9609-727C-BCFE1B637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52EE2-96BE-1E8A-B34D-B347335C0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096A7-419E-C856-E4E1-A5B79DD13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CDE96-FFD6-8F28-E129-F3F02AB2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9AEBB-381C-82F9-C5BF-F2CFF9C8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6AFA-5F81-7FF0-7029-3EA3B562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F2434-0CF9-E3A4-9AF3-3ED1B66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7649-3613-6F35-445C-6E3A58CC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48EFD-4BD4-2CD9-DF3D-03981DD4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85127-9F1A-F89B-C8B8-45E2CBB9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6F1BB-57EF-ACBC-2A2D-5E997320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3C9AC-2B81-699E-AF2F-988B9F4B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7803D-B512-CB25-D9AB-1B4BE074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CAF7E-8037-BAAC-0938-525CD2E8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6291-E40E-94F0-0D28-8364D993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04C1-C2A5-F56D-F339-F7FCEF39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86023-3ED9-0C7D-FA17-04F98B75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B2404-0D18-054E-4060-381C2A8F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E6D57-1637-82F0-FAC2-31C4DC6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66BB-D480-AB21-2361-D7C5A373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5838-1671-6E78-EA2A-540D9D8C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46CB7-87A7-9C08-9CA4-93C83F732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71C5B-6655-3F6F-BCAE-4D756414F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9A2C-A379-BD8C-867C-B7DBE1DA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84C4-E577-6E82-A770-A93F6BC0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3ABB8-3517-A871-0F64-0B0AE53F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1B41D-DF51-AD7D-107B-8031DEF5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DBE19-875A-C03E-8064-50DC1E1F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D9A8-2342-6133-EAC8-2DF80C5E4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8C7A-97E5-8449-A098-582F9DF3F2C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2C16-C088-CD2E-9752-30E4BD08F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42A7-B2B3-1B13-AFF9-2364C8F96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2176DA50-68C7-A2A2-E7E7-89424EBC248A}"/>
              </a:ext>
            </a:extLst>
          </p:cNvPr>
          <p:cNvSpPr/>
          <p:nvPr/>
        </p:nvSpPr>
        <p:spPr>
          <a:xfrm>
            <a:off x="4354022" y="6266762"/>
            <a:ext cx="3483956" cy="43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NiChart meeting, 04/26/2024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4155EBE-13B7-CEBF-0511-A4201351630A}"/>
              </a:ext>
            </a:extLst>
          </p:cNvPr>
          <p:cNvSpPr/>
          <p:nvPr/>
        </p:nvSpPr>
        <p:spPr>
          <a:xfrm>
            <a:off x="0" y="5943599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2" name="Picture 1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62C0A8C8-FFD1-07E7-F880-B32C1643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65" y="1357719"/>
            <a:ext cx="2013869" cy="2013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F64FBD-87B6-0FB8-272F-945162331ED0}"/>
              </a:ext>
            </a:extLst>
          </p:cNvPr>
          <p:cNvSpPr txBox="1"/>
          <p:nvPr/>
        </p:nvSpPr>
        <p:spPr>
          <a:xfrm>
            <a:off x="3049904" y="3494455"/>
            <a:ext cx="6254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7A5471"/>
                </a:solidFill>
                <a:effectLst/>
                <a:latin typeface="Arial" panose="020B0604020202020204" pitchFamily="34" charset="0"/>
              </a:rPr>
              <a:t>NiChart:</a:t>
            </a:r>
            <a:r>
              <a:rPr lang="el-GR" sz="2400" b="1" i="0" dirty="0">
                <a:solidFill>
                  <a:srgbClr val="7A547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Neuro Imaging Chart of AI-based Imaging Biomarkers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CB05D-1230-A6F8-7D0F-37C1F66CBE78}"/>
              </a:ext>
            </a:extLst>
          </p:cNvPr>
          <p:cNvSpPr txBox="1"/>
          <p:nvPr/>
        </p:nvSpPr>
        <p:spPr>
          <a:xfrm>
            <a:off x="3970866" y="4620403"/>
            <a:ext cx="400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Status update – April 26</a:t>
            </a:r>
            <a:r>
              <a:rPr lang="en-US" baseline="30000" dirty="0"/>
              <a:t>th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61137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9D11E051-DC2A-2A11-2CB2-6F3CF94C64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2" y="-6566"/>
            <a:ext cx="900255" cy="900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A964-3EE6-87AD-D6D8-7E6EABA88F4B}"/>
              </a:ext>
            </a:extLst>
          </p:cNvPr>
          <p:cNvSpPr txBox="1"/>
          <p:nvPr/>
        </p:nvSpPr>
        <p:spPr>
          <a:xfrm>
            <a:off x="586582" y="1153072"/>
            <a:ext cx="4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Status [1] – Pipelines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6B344-4F6E-00EC-552B-F5A68A7A68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Improved methods</a:t>
            </a:r>
          </a:p>
          <a:p>
            <a:pPr lvl="1"/>
            <a:r>
              <a:rPr lang="en-US" dirty="0"/>
              <a:t>Updated interface for NiChart_DLMUSE to make it simpler, more argument friendly</a:t>
            </a:r>
          </a:p>
          <a:p>
            <a:pPr lvl="1"/>
            <a:r>
              <a:rPr lang="en-US" dirty="0"/>
              <a:t>Aligned requirements for different methods</a:t>
            </a:r>
          </a:p>
          <a:p>
            <a:r>
              <a:rPr lang="en-US" dirty="0"/>
              <a:t>Data consolidation</a:t>
            </a:r>
          </a:p>
          <a:p>
            <a:pPr lvl="1"/>
            <a:r>
              <a:rPr lang="en-US" dirty="0"/>
              <a:t>Identified inconsistencies</a:t>
            </a:r>
          </a:p>
          <a:p>
            <a:pPr lvl="1"/>
            <a:r>
              <a:rPr lang="en-US" dirty="0"/>
              <a:t>[In progress] creating a fixed version before re-training DLMUSE, SPARE, harmonization</a:t>
            </a:r>
          </a:p>
          <a:p>
            <a:r>
              <a:rPr lang="en-US" dirty="0"/>
              <a:t>Harmonization pipeline</a:t>
            </a:r>
          </a:p>
          <a:p>
            <a:pPr lvl="1"/>
            <a:r>
              <a:rPr lang="en-US" dirty="0"/>
              <a:t>[In progress] containerization of </a:t>
            </a:r>
            <a:r>
              <a:rPr lang="en-US" dirty="0" err="1"/>
              <a:t>ComBat</a:t>
            </a:r>
            <a:r>
              <a:rPr lang="en-US" dirty="0"/>
              <a:t> pipeline, integrating with platform.</a:t>
            </a:r>
          </a:p>
        </p:txBody>
      </p:sp>
    </p:spTree>
    <p:extLst>
      <p:ext uri="{BB962C8B-B14F-4D97-AF65-F5344CB8AC3E}">
        <p14:creationId xmlns:p14="http://schemas.microsoft.com/office/powerpoint/2010/main" val="351496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9D11E051-DC2A-2A11-2CB2-6F3CF94C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2" y="-6566"/>
            <a:ext cx="900255" cy="900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A964-3EE6-87AD-D6D8-7E6EABA88F4B}"/>
              </a:ext>
            </a:extLst>
          </p:cNvPr>
          <p:cNvSpPr txBox="1"/>
          <p:nvPr/>
        </p:nvSpPr>
        <p:spPr>
          <a:xfrm>
            <a:off x="586583" y="1153072"/>
            <a:ext cx="486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Status [2] –</a:t>
            </a:r>
            <a:r>
              <a:rPr lang="el-GR" sz="2400" dirty="0"/>
              <a:t> </a:t>
            </a:r>
            <a:r>
              <a:rPr lang="en-US" sz="2400" dirty="0"/>
              <a:t>Website / Portal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7B60CAE-EE04-DD0C-1CA0-7E92A13E5470}"/>
              </a:ext>
            </a:extLst>
          </p:cNvPr>
          <p:cNvSpPr txBox="1">
            <a:spLocks/>
          </p:cNvSpPr>
          <p:nvPr/>
        </p:nvSpPr>
        <p:spPr>
          <a:xfrm>
            <a:off x="838200" y="1824953"/>
            <a:ext cx="5181600" cy="4563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Fixed a bug with the Contact form – enabled reCAPTCHA to filter spam. Now submitter gets a copy of the message as well.</a:t>
            </a:r>
          </a:p>
          <a:p>
            <a:r>
              <a:rPr lang="en-US" sz="1600" dirty="0"/>
              <a:t>Added error handling for the visualization component</a:t>
            </a:r>
          </a:p>
          <a:p>
            <a:r>
              <a:rPr lang="en-US" sz="1600" dirty="0"/>
              <a:t>Designed a much more detailed overall architecture that will enable us to expand quicker and have more usability for the user.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6700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9D11E051-DC2A-2A11-2CB2-6F3CF94C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2" y="-6566"/>
            <a:ext cx="900255" cy="900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A964-3EE6-87AD-D6D8-7E6EABA88F4B}"/>
              </a:ext>
            </a:extLst>
          </p:cNvPr>
          <p:cNvSpPr txBox="1"/>
          <p:nvPr/>
        </p:nvSpPr>
        <p:spPr>
          <a:xfrm>
            <a:off x="586583" y="1153072"/>
            <a:ext cx="602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Status [3] – Outreach / Dissemination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D6602A0-F57D-485C-6DDC-0064DF0ADF86}"/>
              </a:ext>
            </a:extLst>
          </p:cNvPr>
          <p:cNvSpPr txBox="1">
            <a:spLocks/>
          </p:cNvSpPr>
          <p:nvPr/>
        </p:nvSpPr>
        <p:spPr>
          <a:xfrm>
            <a:off x="838200" y="1824953"/>
            <a:ext cx="5181600" cy="4563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Presenting ac. Demo @ ISBI (May ‘24)</a:t>
            </a:r>
          </a:p>
          <a:p>
            <a:r>
              <a:rPr lang="en-US" sz="2000" dirty="0"/>
              <a:t>Presenting Harmonization &amp; demo @ SMI (May ‘24)</a:t>
            </a:r>
          </a:p>
          <a:p>
            <a:r>
              <a:rPr lang="en-US" sz="2000" dirty="0"/>
              <a:t>Presenting @ OHBM (June ‘24)</a:t>
            </a:r>
          </a:p>
          <a:p>
            <a:r>
              <a:rPr lang="en-US" sz="2000" dirty="0"/>
              <a:t>AAIC (July ‘24)</a:t>
            </a:r>
          </a:p>
          <a:p>
            <a:r>
              <a:rPr lang="en-US" sz="2000" dirty="0"/>
              <a:t>Preparing proposal for RSNA (Nov – Dec ‘24)</a:t>
            </a:r>
          </a:p>
          <a:p>
            <a:endParaRPr lang="en-US" sz="1200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73560C70-B2A2-5AE4-99B5-84F4B4E8755E}"/>
              </a:ext>
            </a:extLst>
          </p:cNvPr>
          <p:cNvSpPr txBox="1">
            <a:spLocks/>
          </p:cNvSpPr>
          <p:nvPr/>
        </p:nvSpPr>
        <p:spPr>
          <a:xfrm>
            <a:off x="6172202" y="1824953"/>
            <a:ext cx="5181600" cy="4563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Demo -&gt; Video</a:t>
            </a:r>
          </a:p>
          <a:p>
            <a:r>
              <a:rPr lang="en-US" sz="2000" dirty="0"/>
              <a:t>In-depth (smaller) videos that focus on a specific topic</a:t>
            </a:r>
          </a:p>
          <a:p>
            <a:endParaRPr lang="en-US" sz="20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119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9D11E051-DC2A-2A11-2CB2-6F3CF94C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2" y="-6566"/>
            <a:ext cx="900255" cy="900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A964-3EE6-87AD-D6D8-7E6EABA88F4B}"/>
              </a:ext>
            </a:extLst>
          </p:cNvPr>
          <p:cNvSpPr txBox="1"/>
          <p:nvPr/>
        </p:nvSpPr>
        <p:spPr>
          <a:xfrm>
            <a:off x="586583" y="1153072"/>
            <a:ext cx="602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Status [4] – Other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D6602A0-F57D-485C-6DDC-0064DF0ADF86}"/>
              </a:ext>
            </a:extLst>
          </p:cNvPr>
          <p:cNvSpPr txBox="1">
            <a:spLocks/>
          </p:cNvSpPr>
          <p:nvPr/>
        </p:nvSpPr>
        <p:spPr>
          <a:xfrm>
            <a:off x="838200" y="1824953"/>
            <a:ext cx="5181600" cy="4563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Interviewed part-time candidates</a:t>
            </a:r>
          </a:p>
          <a:p>
            <a:r>
              <a:rPr lang="en-US" sz="2000" dirty="0"/>
              <a:t>Filtered Data analysts</a:t>
            </a:r>
          </a:p>
          <a:p>
            <a:r>
              <a:rPr lang="en-US" sz="2000" dirty="0"/>
              <a:t>Planned interviews (next week) for full-time Sr. Data Analysts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96025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B1AAE4C-0EA7-E343-88DC-A02D1549D574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301</Words>
  <Application>Microsoft Macintosh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Aidinis, George</dc:creator>
  <cp:lastModifiedBy>Aidinis, George</cp:lastModifiedBy>
  <cp:revision>25</cp:revision>
  <dcterms:created xsi:type="dcterms:W3CDTF">2024-02-27T15:57:17Z</dcterms:created>
  <dcterms:modified xsi:type="dcterms:W3CDTF">2024-04-26T14:38:56Z</dcterms:modified>
</cp:coreProperties>
</file>