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694"/>
  </p:normalViewPr>
  <p:slideViewPr>
    <p:cSldViewPr snapToGrid="0">
      <p:cViewPr varScale="1">
        <p:scale>
          <a:sx n="121" d="100"/>
          <a:sy n="121" d="100"/>
        </p:scale>
        <p:origin x="12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0EF3-4BCF-6487-9A05-6DA8E85F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4459-D1D9-C382-1FFE-967A3FCC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7AFA-98F7-E042-EA8F-61A19813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3B48-6AD7-3080-76A8-6670EA39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B6A8-C734-BB84-485F-191DC66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639E-1112-BA0D-6B08-7484C393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4628-97C6-82F9-09AA-2369BFD3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F31C-F982-B0A7-7AFE-138AACF8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03CC-968D-CFCE-CE51-4CA05B0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EB39-5D01-3CE1-093C-C435275B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CE41-DA3C-4793-F222-56A93DFEB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46FF-4455-489D-B260-118AD7E8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C38C-779C-B0D6-1E9B-90D29753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8FE5-C6D3-A766-5F45-09058F2D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A5B0-0BE1-4241-DE89-9747857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E0A-F7CB-1966-6ED9-E4643F9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7740-39F0-8442-7A53-4562C0A3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0FB8-6034-98EB-7E24-9168D14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4019-43CA-1182-0F7D-B69FDA54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CF9E-4152-2BA5-F742-85934F4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DD1-B7FD-3E3E-A0C1-2A834313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C3EE-15BD-E33D-80D0-8D1FB8DE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7E85-11E0-C57F-0956-4609082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8F84-BA37-78F3-938F-AC95E37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11C3-D898-C6BF-4F53-C4FC89D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8A56-3480-4940-AE25-06F09B19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27D7-F5EE-7C69-D123-CC0D54B9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A424B-2933-B2F3-7234-D2D0D554A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E19C-EDEE-4A47-3D43-63AE24F6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07A1-BDB9-B22F-A961-D6CC0F6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D177-ECC9-00EB-5974-EE61BE8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4901-043A-810A-4EA8-938C2F45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EEB0-ABFD-9609-727C-BCFE1B63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2EE2-96BE-1E8A-B34D-B347335C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096A7-419E-C856-E4E1-A5B79DD13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CDE96-FFD6-8F28-E129-F3F02AB2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9AEBB-381C-82F9-C5BF-F2CFF9C8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6AFA-5F81-7FF0-7029-3EA3B56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2434-0CF9-E3A4-9AF3-3ED1B66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649-3613-6F35-445C-6E3A58C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48EFD-4BD4-2CD9-DF3D-03981DD4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5127-9F1A-F89B-C8B8-45E2CBB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6F1BB-57EF-ACBC-2A2D-5E997320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3C9AC-2B81-699E-AF2F-988B9F4B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7803D-B512-CB25-D9AB-1B4BE074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CAF7E-8037-BAAC-0938-525CD2E8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291-E40E-94F0-0D28-8364D993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04C1-C2A5-F56D-F339-F7FCEF39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6023-3ED9-0C7D-FA17-04F98B75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2404-0D18-054E-4060-381C2A8F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6D57-1637-82F0-FAC2-31C4DC6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66BB-D480-AB21-2361-D7C5A373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838-1671-6E78-EA2A-540D9D8C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46CB7-87A7-9C08-9CA4-93C83F732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1C5B-6655-3F6F-BCAE-4D756414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9A2C-A379-BD8C-867C-B7DBE1DA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84C4-E577-6E82-A770-A93F6BC0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ABB8-3517-A871-0F64-0B0AE53F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1B41D-DF51-AD7D-107B-8031DEF5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BE19-875A-C03E-8064-50DC1E1F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D9A8-2342-6133-EAC8-2DF80C5E4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2C16-C088-CD2E-9752-30E4BD08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42A7-B2B3-1B13-AFF9-2364C8F96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2176DA50-68C7-A2A2-E7E7-89424EBC248A}"/>
              </a:ext>
            </a:extLst>
          </p:cNvPr>
          <p:cNvSpPr/>
          <p:nvPr/>
        </p:nvSpPr>
        <p:spPr>
          <a:xfrm>
            <a:off x="4354021" y="6287783"/>
            <a:ext cx="3483956" cy="4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NiChart Meeting, MM/DD/YYYY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4155EBE-13B7-CEBF-0511-A4201351630A}"/>
              </a:ext>
            </a:extLst>
          </p:cNvPr>
          <p:cNvSpPr/>
          <p:nvPr/>
        </p:nvSpPr>
        <p:spPr>
          <a:xfrm>
            <a:off x="0" y="5943599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</a:t>
            </a:r>
            <a:r>
              <a:rPr lang="en-US" sz="1600" b="0" strike="noStrike" spc="-1">
                <a:solidFill>
                  <a:srgbClr val="0000B0"/>
                </a:solidFill>
                <a:latin typeface="Arial"/>
                <a:ea typeface="DejaVu Sans"/>
              </a:rPr>
              <a:t>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2" name="Picture 1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62C0A8C8-FFD1-07E7-F880-B32C1643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5" y="1357719"/>
            <a:ext cx="2013869" cy="2013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64FBD-87B6-0FB8-272F-945162331ED0}"/>
              </a:ext>
            </a:extLst>
          </p:cNvPr>
          <p:cNvSpPr txBox="1"/>
          <p:nvPr/>
        </p:nvSpPr>
        <p:spPr>
          <a:xfrm>
            <a:off x="3049904" y="3494455"/>
            <a:ext cx="6254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7A5471"/>
                </a:solidFill>
                <a:effectLst/>
                <a:latin typeface="Arial" panose="020B0604020202020204" pitchFamily="34" charset="0"/>
              </a:rPr>
              <a:t>NiChart:</a:t>
            </a:r>
            <a:r>
              <a:rPr lang="el-GR" sz="2400" b="1" i="0" dirty="0">
                <a:solidFill>
                  <a:srgbClr val="7A547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Neuro Imaging Chart of AI-based Imaging Biomarkers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CB05D-1230-A6F8-7D0F-37C1F66CBE78}"/>
              </a:ext>
            </a:extLst>
          </p:cNvPr>
          <p:cNvSpPr txBox="1"/>
          <p:nvPr/>
        </p:nvSpPr>
        <p:spPr>
          <a:xfrm>
            <a:off x="4095325" y="4635097"/>
            <a:ext cx="40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Meeting title</a:t>
            </a:r>
          </a:p>
        </p:txBody>
      </p:sp>
    </p:spTree>
    <p:extLst>
      <p:ext uri="{BB962C8B-B14F-4D97-AF65-F5344CB8AC3E}">
        <p14:creationId xmlns:p14="http://schemas.microsoft.com/office/powerpoint/2010/main" val="61137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Aidinis, George</cp:lastModifiedBy>
  <cp:revision>16</cp:revision>
  <dcterms:created xsi:type="dcterms:W3CDTF">2024-02-27T15:57:17Z</dcterms:created>
  <dcterms:modified xsi:type="dcterms:W3CDTF">2024-03-19T14:47:21Z</dcterms:modified>
</cp:coreProperties>
</file>