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6"/>
  </p:notesMasterIdLst>
  <p:sldIdLst>
    <p:sldId id="257" r:id="rId5"/>
  </p:sldIdLst>
  <p:sldSz cx="25603200" cy="1440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8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F5B"/>
    <a:srgbClr val="7A5471"/>
    <a:srgbClr val="00104D"/>
    <a:srgbClr val="011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B79F8-4911-4813-AE9D-BC79E2B4D791}" v="1" dt="2024-06-12T16:32:08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251"/>
  </p:normalViewPr>
  <p:slideViewPr>
    <p:cSldViewPr snapToGrid="0">
      <p:cViewPr>
        <p:scale>
          <a:sx n="66" d="100"/>
          <a:sy n="66" d="100"/>
        </p:scale>
        <p:origin x="2046" y="480"/>
      </p:cViewPr>
      <p:guideLst>
        <p:guide orient="horz" pos="4536"/>
        <p:guide pos="8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k, Kyunglok" userId="ce83d7e2-dca7-431c-aec2-d04235fe2043" providerId="ADAL" clId="{0C2B79F8-4911-4813-AE9D-BC79E2B4D791}"/>
    <pc:docChg chg="undo custSel delSld modSld">
      <pc:chgData name="Baik, Kyunglok" userId="ce83d7e2-dca7-431c-aec2-d04235fe2043" providerId="ADAL" clId="{0C2B79F8-4911-4813-AE9D-BC79E2B4D791}" dt="2024-06-12T17:13:23.997" v="221" actId="14100"/>
      <pc:docMkLst>
        <pc:docMk/>
      </pc:docMkLst>
      <pc:sldChg chg="del">
        <pc:chgData name="Baik, Kyunglok" userId="ce83d7e2-dca7-431c-aec2-d04235fe2043" providerId="ADAL" clId="{0C2B79F8-4911-4813-AE9D-BC79E2B4D791}" dt="2024-06-12T16:30:24.866" v="0" actId="47"/>
        <pc:sldMkLst>
          <pc:docMk/>
          <pc:sldMk cId="611379501" sldId="256"/>
        </pc:sldMkLst>
      </pc:sldChg>
      <pc:sldChg chg="delSp modSp mod">
        <pc:chgData name="Baik, Kyunglok" userId="ce83d7e2-dca7-431c-aec2-d04235fe2043" providerId="ADAL" clId="{0C2B79F8-4911-4813-AE9D-BC79E2B4D791}" dt="2024-06-12T17:13:23.997" v="221" actId="14100"/>
        <pc:sldMkLst>
          <pc:docMk/>
          <pc:sldMk cId="185430040" sldId="257"/>
        </pc:sldMkLst>
        <pc:spChg chg="mod">
          <ac:chgData name="Baik, Kyunglok" userId="ce83d7e2-dca7-431c-aec2-d04235fe2043" providerId="ADAL" clId="{0C2B79F8-4911-4813-AE9D-BC79E2B4D791}" dt="2024-06-12T17:12:32.280" v="214" actId="1035"/>
          <ac:spMkLst>
            <pc:docMk/>
            <pc:sldMk cId="185430040" sldId="257"/>
            <ac:spMk id="22" creationId="{86E89C02-05EB-2B11-3F43-2776430A62AA}"/>
          </ac:spMkLst>
        </pc:spChg>
        <pc:spChg chg="mod">
          <ac:chgData name="Baik, Kyunglok" userId="ce83d7e2-dca7-431c-aec2-d04235fe2043" providerId="ADAL" clId="{0C2B79F8-4911-4813-AE9D-BC79E2B4D791}" dt="2024-06-12T17:12:24.395" v="201" actId="1036"/>
          <ac:spMkLst>
            <pc:docMk/>
            <pc:sldMk cId="185430040" sldId="257"/>
            <ac:spMk id="23" creationId="{C78F6100-49CA-7AA4-F326-3B40C40618A6}"/>
          </ac:spMkLst>
        </pc:spChg>
        <pc:spChg chg="mod topLvl">
          <ac:chgData name="Baik, Kyunglok" userId="ce83d7e2-dca7-431c-aec2-d04235fe2043" providerId="ADAL" clId="{0C2B79F8-4911-4813-AE9D-BC79E2B4D791}" dt="2024-06-12T17:13:20.654" v="220" actId="14100"/>
          <ac:spMkLst>
            <pc:docMk/>
            <pc:sldMk cId="185430040" sldId="257"/>
            <ac:spMk id="33" creationId="{71932A9A-51ED-A69C-E549-F80AB5A18D5F}"/>
          </ac:spMkLst>
        </pc:spChg>
        <pc:grpChg chg="mod">
          <ac:chgData name="Baik, Kyunglok" userId="ce83d7e2-dca7-431c-aec2-d04235fe2043" providerId="ADAL" clId="{0C2B79F8-4911-4813-AE9D-BC79E2B4D791}" dt="2024-06-12T17:13:23.997" v="221" actId="14100"/>
          <ac:grpSpMkLst>
            <pc:docMk/>
            <pc:sldMk cId="185430040" sldId="257"/>
            <ac:grpSpMk id="34" creationId="{377128C1-D825-3574-4C18-ED74A92B99A0}"/>
          </ac:grpSpMkLst>
        </pc:grpChg>
        <pc:grpChg chg="del mod">
          <ac:chgData name="Baik, Kyunglok" userId="ce83d7e2-dca7-431c-aec2-d04235fe2043" providerId="ADAL" clId="{0C2B79F8-4911-4813-AE9D-BC79E2B4D791}" dt="2024-06-12T16:32:08.863" v="64" actId="165"/>
          <ac:grpSpMkLst>
            <pc:docMk/>
            <pc:sldMk cId="185430040" sldId="257"/>
            <ac:grpSpMk id="35" creationId="{4100E3AC-E7F2-EC73-E022-023E9A9F9AA1}"/>
          </ac:grpSpMkLst>
        </pc:grpChg>
        <pc:picChg chg="mod modCrop">
          <ac:chgData name="Baik, Kyunglok" userId="ce83d7e2-dca7-431c-aec2-d04235fe2043" providerId="ADAL" clId="{0C2B79F8-4911-4813-AE9D-BC79E2B4D791}" dt="2024-06-12T16:30:52.257" v="9" actId="1035"/>
          <ac:picMkLst>
            <pc:docMk/>
            <pc:sldMk cId="185430040" sldId="257"/>
            <ac:picMk id="9" creationId="{5151482B-83B8-58AA-8B9F-357DF749F2C7}"/>
          </ac:picMkLst>
        </pc:picChg>
        <pc:picChg chg="mod">
          <ac:chgData name="Baik, Kyunglok" userId="ce83d7e2-dca7-431c-aec2-d04235fe2043" providerId="ADAL" clId="{0C2B79F8-4911-4813-AE9D-BC79E2B4D791}" dt="2024-06-12T17:12:07.263" v="175" actId="1037"/>
          <ac:picMkLst>
            <pc:docMk/>
            <pc:sldMk cId="185430040" sldId="257"/>
            <ac:picMk id="21" creationId="{F6514A56-7B24-C4C7-BA5B-991D1D87A554}"/>
          </ac:picMkLst>
        </pc:picChg>
        <pc:picChg chg="mod">
          <ac:chgData name="Baik, Kyunglok" userId="ce83d7e2-dca7-431c-aec2-d04235fe2043" providerId="ADAL" clId="{0C2B79F8-4911-4813-AE9D-BC79E2B4D791}" dt="2024-06-12T17:10:52.634" v="135" actId="1037"/>
          <ac:picMkLst>
            <pc:docMk/>
            <pc:sldMk cId="185430040" sldId="257"/>
            <ac:picMk id="25" creationId="{0F1A201F-5487-27EA-7A33-668432950DBC}"/>
          </ac:picMkLst>
        </pc:picChg>
        <pc:picChg chg="mod topLvl">
          <ac:chgData name="Baik, Kyunglok" userId="ce83d7e2-dca7-431c-aec2-d04235fe2043" providerId="ADAL" clId="{0C2B79F8-4911-4813-AE9D-BC79E2B4D791}" dt="2024-06-12T17:13:13.959" v="219" actId="14100"/>
          <ac:picMkLst>
            <pc:docMk/>
            <pc:sldMk cId="185430040" sldId="257"/>
            <ac:picMk id="28" creationId="{6ECD67B3-1910-F2A4-0DE3-3F7454874FAC}"/>
          </ac:picMkLst>
        </pc:picChg>
        <pc:picChg chg="mod">
          <ac:chgData name="Baik, Kyunglok" userId="ce83d7e2-dca7-431c-aec2-d04235fe2043" providerId="ADAL" clId="{0C2B79F8-4911-4813-AE9D-BC79E2B4D791}" dt="2024-06-12T17:10:18.472" v="97" actId="1037"/>
          <ac:picMkLst>
            <pc:docMk/>
            <pc:sldMk cId="185430040" sldId="257"/>
            <ac:picMk id="30" creationId="{C871AEE1-AF7C-40AF-DB93-F6925C932E9F}"/>
          </ac:picMkLst>
        </pc:picChg>
        <pc:picChg chg="mod">
          <ac:chgData name="Baik, Kyunglok" userId="ce83d7e2-dca7-431c-aec2-d04235fe2043" providerId="ADAL" clId="{0C2B79F8-4911-4813-AE9D-BC79E2B4D791}" dt="2024-06-12T16:32:36.488" v="86" actId="1038"/>
          <ac:picMkLst>
            <pc:docMk/>
            <pc:sldMk cId="185430040" sldId="257"/>
            <ac:picMk id="31" creationId="{04C855A5-342B-F4CB-5388-C97B56F98D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099A3-A700-2140-8AAC-4C63252ED68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6BBB-DC5F-A546-9919-7A6F74D2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1pPr>
    <a:lvl2pPr marL="1036930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2pPr>
    <a:lvl3pPr marL="2073859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3pPr>
    <a:lvl4pPr marL="3110789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4pPr>
    <a:lvl5pPr marL="4147718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5pPr>
    <a:lvl6pPr marL="5184648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6pPr>
    <a:lvl7pPr marL="6221578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7pPr>
    <a:lvl8pPr marL="7258507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8pPr>
    <a:lvl9pPr marL="8295437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356962"/>
            <a:ext cx="19202400" cy="5013960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7564280"/>
            <a:ext cx="19202400" cy="3477100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4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0" y="766762"/>
            <a:ext cx="5520690" cy="122048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0" y="766762"/>
            <a:ext cx="16242030" cy="122048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56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0" y="0"/>
            <a:ext cx="7960680" cy="144018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78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41790" y="13522885"/>
            <a:ext cx="4250530" cy="378000"/>
          </a:xfrm>
        </p:spPr>
        <p:txBody>
          <a:bodyPr/>
          <a:lstStyle/>
          <a:p>
            <a:fld id="{2F882475-1BB6-F24B-B5A3-07BAA73B5F18}" type="datetime4">
              <a:rPr lang="en-US" noProof="0"/>
              <a:t>June 12, 2024</a:t>
            </a:fld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333500" cy="5334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7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91240" y="2686358"/>
            <a:ext cx="14802480" cy="72874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4200" b="1" cap="all" spc="42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None/>
              <a:defRPr sz="378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None/>
              <a:defRPr sz="378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None/>
              <a:defRPr sz="378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91240" y="3863160"/>
            <a:ext cx="14802480" cy="902664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240" y="1512000"/>
            <a:ext cx="14802480" cy="11793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12000" y="1512000"/>
            <a:ext cx="5080320" cy="11377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06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1" userDrawn="1">
          <p15:clr>
            <a:srgbClr val="8F8F8F"/>
          </p15:clr>
        </p15:guide>
        <p15:guide id="4" orient="horz" pos="8119" userDrawn="1">
          <p15:clr>
            <a:srgbClr val="FF96FF"/>
          </p15:clr>
        </p15:guide>
        <p15:guide id="5" pos="951" userDrawn="1">
          <p15:clr>
            <a:srgbClr val="FF96FF"/>
          </p15:clr>
        </p15:guide>
        <p15:guide id="6" pos="1701" userDrawn="1">
          <p15:clr>
            <a:srgbClr val="FF96FF"/>
          </p15:clr>
        </p15:guide>
        <p15:guide id="7" pos="2176" userDrawn="1">
          <p15:clr>
            <a:srgbClr val="FF96FF"/>
          </p15:clr>
        </p15:guide>
        <p15:guide id="8" pos="2925" userDrawn="1">
          <p15:clr>
            <a:srgbClr val="FF96FF"/>
          </p15:clr>
        </p15:guide>
        <p15:guide id="9" pos="3402" userDrawn="1">
          <p15:clr>
            <a:srgbClr val="FF96FF"/>
          </p15:clr>
        </p15:guide>
        <p15:guide id="10" pos="4149" userDrawn="1">
          <p15:clr>
            <a:srgbClr val="FF96FF"/>
          </p15:clr>
        </p15:guide>
        <p15:guide id="11" pos="4627" userDrawn="1">
          <p15:clr>
            <a:srgbClr val="FF96FF"/>
          </p15:clr>
        </p15:guide>
        <p15:guide id="12" pos="5376" userDrawn="1">
          <p15:clr>
            <a:srgbClr val="FF96FF"/>
          </p15:clr>
        </p15:guide>
        <p15:guide id="13" pos="5851" userDrawn="1">
          <p15:clr>
            <a:srgbClr val="FF96FF"/>
          </p15:clr>
        </p15:guide>
        <p15:guide id="14" pos="6600" userDrawn="1">
          <p15:clr>
            <a:srgbClr val="FF96FF"/>
          </p15:clr>
        </p15:guide>
        <p15:guide id="15" pos="7077" userDrawn="1">
          <p15:clr>
            <a:srgbClr val="FF96FF"/>
          </p15:clr>
        </p15:guide>
        <p15:guide id="16" pos="7825" userDrawn="1">
          <p15:clr>
            <a:srgbClr val="FF96FF"/>
          </p15:clr>
        </p15:guide>
        <p15:guide id="17" pos="8301" userDrawn="1">
          <p15:clr>
            <a:srgbClr val="FF96FF"/>
          </p15:clr>
        </p15:guide>
        <p15:guide id="18" pos="9049" userDrawn="1">
          <p15:clr>
            <a:srgbClr val="FF96FF"/>
          </p15:clr>
        </p15:guide>
        <p15:guide id="19" pos="9525" userDrawn="1">
          <p15:clr>
            <a:srgbClr val="FF96FF"/>
          </p15:clr>
        </p15:guide>
        <p15:guide id="20" pos="10276" userDrawn="1">
          <p15:clr>
            <a:srgbClr val="FF96FF"/>
          </p15:clr>
        </p15:guide>
        <p15:guide id="21" pos="10752" userDrawn="1">
          <p15:clr>
            <a:srgbClr val="FF96FF"/>
          </p15:clr>
        </p15:guide>
        <p15:guide id="22" pos="11500" userDrawn="1">
          <p15:clr>
            <a:srgbClr val="FF96FF"/>
          </p15:clr>
        </p15:guide>
        <p15:guide id="23" pos="11976" userDrawn="1">
          <p15:clr>
            <a:srgbClr val="FF96FF"/>
          </p15:clr>
        </p15:guide>
        <p15:guide id="24" pos="12724" userDrawn="1">
          <p15:clr>
            <a:srgbClr val="FF96FF"/>
          </p15:clr>
        </p15:guide>
        <p15:guide id="25" pos="13201" userDrawn="1">
          <p15:clr>
            <a:srgbClr val="FF96FF"/>
          </p15:clr>
        </p15:guide>
        <p15:guide id="26" pos="13950" userDrawn="1">
          <p15:clr>
            <a:srgbClr val="FF96FF"/>
          </p15:clr>
        </p15:guide>
        <p15:guide id="27" pos="14425" userDrawn="1">
          <p15:clr>
            <a:srgbClr val="FF96FF"/>
          </p15:clr>
        </p15:guide>
        <p15:guide id="28" pos="15174" userDrawn="1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5" y="3590451"/>
            <a:ext cx="22082760" cy="5990748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5" y="9637873"/>
            <a:ext cx="22082760" cy="3150393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3833812"/>
            <a:ext cx="10881360" cy="9137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3833812"/>
            <a:ext cx="10881360" cy="9137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1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766764"/>
            <a:ext cx="22082760" cy="27836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6" y="3530442"/>
            <a:ext cx="10831353" cy="173021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6" y="5260657"/>
            <a:ext cx="10831353" cy="7737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0" y="3530442"/>
            <a:ext cx="10884695" cy="173021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0" y="5260657"/>
            <a:ext cx="10884695" cy="7737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0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5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960120"/>
            <a:ext cx="8257698" cy="336042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2073593"/>
            <a:ext cx="12961620" cy="10234613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4320540"/>
            <a:ext cx="8257698" cy="800433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960120"/>
            <a:ext cx="8257698" cy="336042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2073593"/>
            <a:ext cx="12961620" cy="10234613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4320540"/>
            <a:ext cx="8257698" cy="800433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766764"/>
            <a:ext cx="22082760" cy="278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3833812"/>
            <a:ext cx="22082760" cy="913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3348336"/>
            <a:ext cx="576072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3348336"/>
            <a:ext cx="864108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3348336"/>
            <a:ext cx="576072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229DA-814A-5B32-18FB-177EDA10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10" y="0"/>
            <a:ext cx="15380177" cy="1440180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5151482B-83B8-58AA-8B9F-357DF749F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792"/>
          <a:stretch/>
        </p:blipFill>
        <p:spPr>
          <a:xfrm>
            <a:off x="16290715" y="123406"/>
            <a:ext cx="8963025" cy="1037998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8F6100-49CA-7AA4-F326-3B40C40618A6}"/>
              </a:ext>
            </a:extLst>
          </p:cNvPr>
          <p:cNvSpPr/>
          <p:nvPr/>
        </p:nvSpPr>
        <p:spPr>
          <a:xfrm>
            <a:off x="21340750" y="841258"/>
            <a:ext cx="3042219" cy="2096088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5104" t="31335" r="5104" b="31335"/>
            </a:stretch>
          </a:blipFill>
          <a:ln>
            <a:noFill/>
          </a:ln>
        </p:spPr>
        <p:style>
          <a:lnRef idx="3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871AEE1-AF7C-40AF-DB93-F6925C932E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254" t="57622" r="2049" b="1258"/>
          <a:stretch/>
        </p:blipFill>
        <p:spPr>
          <a:xfrm>
            <a:off x="18719792" y="7582045"/>
            <a:ext cx="4034513" cy="3925951"/>
          </a:xfrm>
          <a:prstGeom prst="rect">
            <a:avLst/>
          </a:prstGeom>
        </p:spPr>
      </p:pic>
      <p:pic>
        <p:nvPicPr>
          <p:cNvPr id="31" name="Picture 30" descr="A screenshot of a phone&#10;&#10;Description automatically generated">
            <a:extLst>
              <a:ext uri="{FF2B5EF4-FFF2-40B4-BE49-F238E27FC236}">
                <a16:creationId xmlns:a16="http://schemas.microsoft.com/office/drawing/2014/main" id="{04C855A5-342B-F4CB-5388-C97B56F98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942" r="16116"/>
          <a:stretch/>
        </p:blipFill>
        <p:spPr>
          <a:xfrm>
            <a:off x="17078277" y="11581038"/>
            <a:ext cx="7518530" cy="274470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77128C1-D825-3574-4C18-ED74A92B99A0}"/>
              </a:ext>
            </a:extLst>
          </p:cNvPr>
          <p:cNvGrpSpPr/>
          <p:nvPr/>
        </p:nvGrpSpPr>
        <p:grpSpPr>
          <a:xfrm>
            <a:off x="16254434" y="217714"/>
            <a:ext cx="8782710" cy="3640309"/>
            <a:chOff x="16254433" y="217714"/>
            <a:chExt cx="8890457" cy="3640309"/>
          </a:xfrm>
        </p:grpSpPr>
        <p:pic>
          <p:nvPicPr>
            <p:cNvPr id="21" name="Picture 20" descr="A blue text on a black background&#10;&#10;Description automatically generated">
              <a:extLst>
                <a:ext uri="{FF2B5EF4-FFF2-40B4-BE49-F238E27FC236}">
                  <a16:creationId xmlns:a16="http://schemas.microsoft.com/office/drawing/2014/main" id="{F6514A56-7B24-C4C7-BA5B-991D1D87A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65411" y="1425632"/>
              <a:ext cx="3943355" cy="100584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6E89C02-05EB-2B11-3F43-2776430A62AA}"/>
                </a:ext>
              </a:extLst>
            </p:cNvPr>
            <p:cNvSpPr/>
            <p:nvPr/>
          </p:nvSpPr>
          <p:spPr>
            <a:xfrm>
              <a:off x="21555848" y="2083603"/>
              <a:ext cx="2575356" cy="1774420"/>
            </a:xfrm>
            <a:prstGeom prst="round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5104" t="22495" r="5104" b="22495"/>
              </a:stretch>
            </a:blipFill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5" name="Picture 24" descr="A close-up of a logo&#10;&#10;Description automatically generated">
              <a:extLst>
                <a:ext uri="{FF2B5EF4-FFF2-40B4-BE49-F238E27FC236}">
                  <a16:creationId xmlns:a16="http://schemas.microsoft.com/office/drawing/2014/main" id="{0F1A201F-5487-27EA-7A33-668432950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936383" y="2618526"/>
              <a:ext cx="3853043" cy="848549"/>
            </a:xfrm>
            <a:prstGeom prst="rect">
              <a:avLst/>
            </a:prstGeom>
          </p:spPr>
        </p:pic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3E64435-D688-5EFF-936C-433B41332948}"/>
                </a:ext>
              </a:extLst>
            </p:cNvPr>
            <p:cNvSpPr/>
            <p:nvPr/>
          </p:nvSpPr>
          <p:spPr>
            <a:xfrm>
              <a:off x="16254433" y="217714"/>
              <a:ext cx="8890457" cy="3620190"/>
            </a:xfrm>
            <a:prstGeom prst="roundRect">
              <a:avLst>
                <a:gd name="adj" fmla="val 6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 descr="A screenshot of a phone&#10;&#10;Description automatically generated">
            <a:extLst>
              <a:ext uri="{FF2B5EF4-FFF2-40B4-BE49-F238E27FC236}">
                <a16:creationId xmlns:a16="http://schemas.microsoft.com/office/drawing/2014/main" id="{6ECD67B3-1910-F2A4-0DE3-3F7454874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54" b="20723"/>
          <a:stretch/>
        </p:blipFill>
        <p:spPr>
          <a:xfrm>
            <a:off x="16254434" y="4273394"/>
            <a:ext cx="8666595" cy="29845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932A9A-51ED-A69C-E549-F80AB5A18D5F}"/>
              </a:ext>
            </a:extLst>
          </p:cNvPr>
          <p:cNvSpPr/>
          <p:nvPr/>
        </p:nvSpPr>
        <p:spPr>
          <a:xfrm>
            <a:off x="16254434" y="4121817"/>
            <a:ext cx="8782710" cy="3147287"/>
          </a:xfrm>
          <a:prstGeom prst="roundRect">
            <a:avLst>
              <a:gd name="adj" fmla="val 67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327CEBA-6698-904A-AFB9-82CE25F06534}">
  <we:reference id="d2164860-9689-45e3-a1e5-90c76032056e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d024b9f-ff0b-48e1-9f4a-39b7119fcbc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9E882C89079A49B8F24F38A7AE7DB6" ma:contentTypeVersion="13" ma:contentTypeDescription="Create a new document." ma:contentTypeScope="" ma:versionID="672929dce1b11f13c8b643099886b5bc">
  <xsd:schema xmlns:xsd="http://www.w3.org/2001/XMLSchema" xmlns:xs="http://www.w3.org/2001/XMLSchema" xmlns:p="http://schemas.microsoft.com/office/2006/metadata/properties" xmlns:ns3="ed024b9f-ff0b-48e1-9f4a-39b7119fcbc9" xmlns:ns4="df2c9434-08cc-4bf8-8c26-f7fb189fa5e8" targetNamespace="http://schemas.microsoft.com/office/2006/metadata/properties" ma:root="true" ma:fieldsID="7d4a47aafab9f37dffaff552459fdbf7" ns3:_="" ns4:_="">
    <xsd:import namespace="ed024b9f-ff0b-48e1-9f4a-39b7119fcbc9"/>
    <xsd:import namespace="df2c9434-08cc-4bf8-8c26-f7fb189fa5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24b9f-ff0b-48e1-9f4a-39b7119fcb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c9434-08cc-4bf8-8c26-f7fb189fa5e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0004DD-02B7-4AA2-8989-C7779F5964F6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df2c9434-08cc-4bf8-8c26-f7fb189fa5e8"/>
    <ds:schemaRef ds:uri="ed024b9f-ff0b-48e1-9f4a-39b7119fcbc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EE62F0-2708-4BE0-9E19-60C20F4BD9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0A582D-A660-42FD-BE9D-DD3788D56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24b9f-ff0b-48e1-9f4a-39b7119fcbc9"/>
    <ds:schemaRef ds:uri="df2c9434-08cc-4bf8-8c26-f7fb189fa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4818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Aidinis, George</dc:creator>
  <cp:lastModifiedBy>Baik, Kyunglok</cp:lastModifiedBy>
  <cp:revision>54</cp:revision>
  <dcterms:created xsi:type="dcterms:W3CDTF">2024-02-27T15:57:17Z</dcterms:created>
  <dcterms:modified xsi:type="dcterms:W3CDTF">2024-06-12T17:13:24Z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0x010100929E882C89079A49B8F24F38A7AE7DB6</vt:lpwstr>
  </property>
</Properties>
</file>