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8F15-57EC-43C7-A18D-5B14A4BC61C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B505-26C7-4699-AEAF-B86F1FC2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Array and Function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function</a:t>
            </a:r>
            <a:r>
              <a:rPr lang="en-US" dirty="0"/>
              <a:t> </a:t>
            </a:r>
            <a:r>
              <a:rPr lang="en-US" dirty="0" err="1"/>
              <a:t>addNumber</a:t>
            </a:r>
            <a:r>
              <a:rPr lang="en-US" dirty="0"/>
              <a:t>($</a:t>
            </a:r>
            <a:r>
              <a:rPr lang="en-US" dirty="0" err="1"/>
              <a:t>a,$b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	echo</a:t>
            </a:r>
            <a:r>
              <a:rPr lang="en-US" dirty="0"/>
              <a:t> $a+$b;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addNumber</a:t>
            </a:r>
            <a:r>
              <a:rPr lang="en-US" dirty="0" smtClean="0"/>
              <a:t>(3,4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Return By Value</a:t>
            </a:r>
          </a:p>
          <a:p>
            <a:r>
              <a:rPr lang="en-US" sz="4000" dirty="0" smtClean="0"/>
              <a:t>Return By Reference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37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by value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err="1"/>
              <a:t>returnByVal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   return "</a:t>
            </a:r>
            <a:r>
              <a:rPr lang="en-US" dirty="0" err="1"/>
              <a:t>Djoko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$name = </a:t>
            </a:r>
            <a:r>
              <a:rPr lang="en-US" dirty="0" err="1"/>
              <a:t>returnByVal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echo $name;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returnByRef</a:t>
            </a:r>
            <a:r>
              <a:rPr lang="en-US" dirty="0"/>
              <a:t>( &amp;$name){</a:t>
            </a:r>
          </a:p>
          <a:p>
            <a:pPr marL="0" indent="0">
              <a:buNone/>
            </a:pPr>
            <a:r>
              <a:rPr lang="en-US" dirty="0"/>
              <a:t>    $name ="</a:t>
            </a:r>
            <a:r>
              <a:rPr lang="en-US" dirty="0" err="1"/>
              <a:t>Joko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returnByRef</a:t>
            </a:r>
            <a:r>
              <a:rPr lang="en-US" dirty="0"/>
              <a:t>($name);</a:t>
            </a:r>
          </a:p>
          <a:p>
            <a:pPr marL="0" indent="0">
              <a:buNone/>
            </a:pPr>
            <a:r>
              <a:rPr lang="en-US" dirty="0"/>
              <a:t>echo $</a:t>
            </a:r>
            <a:r>
              <a:rPr lang="en-US" dirty="0" smtClean="0"/>
              <a:t>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3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Terima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Kasih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1755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Deklarasi</a:t>
            </a:r>
            <a:r>
              <a:rPr lang="en-US" dirty="0" smtClean="0"/>
              <a:t>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Memberi</a:t>
            </a:r>
            <a:r>
              <a:rPr lang="en-US" dirty="0" smtClean="0"/>
              <a:t> Value </a:t>
            </a:r>
            <a:r>
              <a:rPr lang="en-US" dirty="0" err="1" smtClean="0"/>
              <a:t>pada</a:t>
            </a:r>
            <a:r>
              <a:rPr lang="en-US" dirty="0" smtClean="0"/>
              <a:t>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Mendisplay</a:t>
            </a:r>
            <a:r>
              <a:rPr lang="en-US" dirty="0" smtClean="0"/>
              <a:t> value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Syntax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 </a:t>
            </a:r>
            <a:r>
              <a:rPr lang="en-US" dirty="0" err="1" smtClean="0"/>
              <a:t>dengan</a:t>
            </a:r>
            <a:r>
              <a:rPr lang="en-US" dirty="0" smtClean="0"/>
              <a:t> parameter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Array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Merupakan</a:t>
            </a:r>
            <a:r>
              <a:rPr lang="en-US" sz="3200" dirty="0" smtClean="0"/>
              <a:t> Variable yang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 </a:t>
            </a:r>
            <a:r>
              <a:rPr lang="en-US" sz="3200" dirty="0" err="1" smtClean="0"/>
              <a:t>banyak</a:t>
            </a:r>
            <a:r>
              <a:rPr lang="en-US" sz="3200" dirty="0" smtClean="0"/>
              <a:t> value / </a:t>
            </a:r>
            <a:r>
              <a:rPr lang="en-US" sz="3200" dirty="0" err="1" smtClean="0"/>
              <a:t>nilai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array: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err="1" smtClean="0"/>
              <a:t>nama</a:t>
            </a:r>
            <a:r>
              <a:rPr lang="en-US" dirty="0" smtClean="0"/>
              <a:t> = array(“Andy” , “John” , “Bob”);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array: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nama</a:t>
            </a:r>
            <a:r>
              <a:rPr lang="en-US" dirty="0" smtClean="0"/>
              <a:t> = array();</a:t>
            </a:r>
          </a:p>
        </p:txBody>
      </p:sp>
    </p:spTree>
    <p:extLst>
      <p:ext uri="{BB962C8B-B14F-4D97-AF65-F5344CB8AC3E}">
        <p14:creationId xmlns:p14="http://schemas.microsoft.com/office/powerpoint/2010/main" val="18189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Memberi</a:t>
            </a:r>
            <a:r>
              <a:rPr lang="en-US" dirty="0" smtClean="0"/>
              <a:t> Multiple Value </a:t>
            </a:r>
            <a:r>
              <a:rPr lang="en-US" dirty="0" err="1" smtClean="0"/>
              <a:t>pada</a:t>
            </a:r>
            <a:r>
              <a:rPr lang="en-US" dirty="0" smtClean="0"/>
              <a:t> Array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nama</a:t>
            </a:r>
            <a:r>
              <a:rPr lang="en-US" dirty="0" smtClean="0"/>
              <a:t> = array(“Bob” , ”John” , ”Andy”);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push: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err="1" smtClean="0"/>
              <a:t>nama</a:t>
            </a:r>
            <a:r>
              <a:rPr lang="en-US" dirty="0" smtClean="0"/>
              <a:t> = array();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array_push</a:t>
            </a:r>
            <a:r>
              <a:rPr lang="en-US" dirty="0" smtClean="0"/>
              <a:t>($</a:t>
            </a:r>
            <a:r>
              <a:rPr lang="en-US" dirty="0" err="1" smtClean="0"/>
              <a:t>nama</a:t>
            </a:r>
            <a:r>
              <a:rPr lang="en-US" dirty="0" smtClean="0"/>
              <a:t>,”John” , “Bob”);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7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Mendisplay</a:t>
            </a:r>
            <a:r>
              <a:rPr lang="en-US" dirty="0" smtClean="0"/>
              <a:t> value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nama</a:t>
            </a:r>
            <a:r>
              <a:rPr lang="en-US" dirty="0" smtClean="0"/>
              <a:t> = array(“Bob” , ”John” , ”Andy”);</a:t>
            </a:r>
          </a:p>
          <a:p>
            <a:pPr marL="0" indent="0">
              <a:buNone/>
            </a:pPr>
            <a:r>
              <a:rPr lang="en-US" dirty="0" smtClean="0"/>
              <a:t>	echo $</a:t>
            </a:r>
            <a:r>
              <a:rPr lang="en-US" dirty="0" err="1" smtClean="0"/>
              <a:t>nama</a:t>
            </a:r>
            <a:r>
              <a:rPr lang="en-US" dirty="0" smtClean="0"/>
              <a:t>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Display </a:t>
            </a:r>
            <a:r>
              <a:rPr lang="en-US" dirty="0" err="1" smtClean="0"/>
              <a:t>semua</a:t>
            </a:r>
            <a:r>
              <a:rPr lang="en-US" dirty="0" smtClean="0"/>
              <a:t> value: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nama</a:t>
            </a:r>
            <a:r>
              <a:rPr lang="en-US" dirty="0" smtClean="0"/>
              <a:t> = array(“Bob” , ”John” , ”Andy”);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pt-BR" dirty="0" smtClean="0"/>
              <a:t>for</a:t>
            </a:r>
            <a:r>
              <a:rPr lang="pt-BR" dirty="0"/>
              <a:t>($n = 0;$n&lt; count</a:t>
            </a:r>
            <a:r>
              <a:rPr lang="pt-BR" dirty="0" smtClean="0"/>
              <a:t>($</a:t>
            </a:r>
            <a:r>
              <a:rPr lang="en-US" dirty="0" err="1" smtClean="0"/>
              <a:t>nama</a:t>
            </a:r>
            <a:r>
              <a:rPr lang="pt-BR" dirty="0" smtClean="0"/>
              <a:t>);$</a:t>
            </a:r>
            <a:r>
              <a:rPr lang="pt-BR" dirty="0"/>
              <a:t>n++){</a:t>
            </a:r>
          </a:p>
          <a:p>
            <a:pPr marL="0" indent="0">
              <a:buNone/>
            </a:pPr>
            <a:r>
              <a:rPr lang="pt-BR" dirty="0"/>
              <a:t>        </a:t>
            </a:r>
            <a:r>
              <a:rPr lang="pt-BR" dirty="0" smtClean="0"/>
              <a:t>	echo</a:t>
            </a:r>
            <a:r>
              <a:rPr lang="pt-BR" dirty="0"/>
              <a:t> </a:t>
            </a:r>
            <a:r>
              <a:rPr lang="pt-BR" dirty="0" smtClean="0"/>
              <a:t>$</a:t>
            </a:r>
            <a:r>
              <a:rPr lang="en-US" dirty="0" err="1" smtClean="0"/>
              <a:t>nama</a:t>
            </a:r>
            <a:r>
              <a:rPr lang="pt-BR" dirty="0" smtClean="0"/>
              <a:t>[$</a:t>
            </a:r>
            <a:r>
              <a:rPr lang="pt-BR" dirty="0"/>
              <a:t>n</a:t>
            </a:r>
            <a:r>
              <a:rPr lang="pt-BR" dirty="0" smtClean="0"/>
              <a:t>]."&lt;</a:t>
            </a:r>
            <a:r>
              <a:rPr lang="pt-BR" dirty="0"/>
              <a:t>br&gt;";</a:t>
            </a:r>
          </a:p>
          <a:p>
            <a:pPr marL="0" indent="0">
              <a:buNone/>
            </a:pPr>
            <a:r>
              <a:rPr lang="pt-BR" dirty="0"/>
              <a:t>    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Function</a:t>
            </a:r>
            <a:r>
              <a:rPr lang="en-US" i="1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block of statements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berkali</a:t>
            </a:r>
            <a:r>
              <a:rPr lang="en-US" dirty="0" smtClean="0"/>
              <a:t>-kali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function </a:t>
            </a:r>
            <a:r>
              <a:rPr lang="en-US" sz="3600" i="1" dirty="0" err="1" smtClean="0"/>
              <a:t>functionName</a:t>
            </a:r>
            <a:r>
              <a:rPr lang="en-US" sz="3600" dirty="0" smtClean="0"/>
              <a:t>() {</a:t>
            </a:r>
            <a:br>
              <a:rPr lang="en-US" sz="3600" dirty="0" smtClean="0"/>
            </a:br>
            <a:r>
              <a:rPr lang="en-US" sz="3600" i="1" dirty="0" smtClean="0"/>
              <a:t>    code to be executed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/>
              <a:t>}</a:t>
            </a:r>
          </a:p>
          <a:p>
            <a:pPr marL="0" indent="0">
              <a:buNone/>
            </a:pPr>
            <a:r>
              <a:rPr lang="en-US" sz="4800" dirty="0" err="1" smtClean="0"/>
              <a:t>Contoh</a:t>
            </a:r>
            <a:r>
              <a:rPr lang="en-US" sz="4800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salam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		echo </a:t>
            </a:r>
            <a:r>
              <a:rPr lang="en-US" dirty="0"/>
              <a:t>"Hello world!";</a:t>
            </a:r>
            <a:br>
              <a:rPr lang="en-US" dirty="0"/>
            </a:b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salam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dengan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function</a:t>
            </a:r>
            <a:r>
              <a:rPr lang="en-US" dirty="0"/>
              <a:t> </a:t>
            </a:r>
            <a:r>
              <a:rPr lang="en-US" dirty="0" err="1"/>
              <a:t>salam</a:t>
            </a:r>
            <a:r>
              <a:rPr lang="en-US" dirty="0"/>
              <a:t>($name){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	echo</a:t>
            </a:r>
            <a:r>
              <a:rPr lang="en-US" dirty="0"/>
              <a:t> "Good Morning $name!";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salam</a:t>
            </a:r>
            <a:r>
              <a:rPr lang="en-US" dirty="0" smtClean="0"/>
              <a:t>("Alex");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dengan</a:t>
            </a:r>
            <a:r>
              <a:rPr lang="en-US" dirty="0" smtClean="0"/>
              <a:t> 2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salam</a:t>
            </a:r>
            <a:r>
              <a:rPr lang="en-US" dirty="0"/>
              <a:t>($</a:t>
            </a:r>
            <a:r>
              <a:rPr lang="en-US" dirty="0" err="1"/>
              <a:t>name,$time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    echo "Good $time $name!";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salam</a:t>
            </a:r>
            <a:r>
              <a:rPr lang="en-US" dirty="0"/>
              <a:t>("</a:t>
            </a:r>
            <a:r>
              <a:rPr lang="en-US" dirty="0" err="1"/>
              <a:t>Alex","Night</a:t>
            </a:r>
            <a:r>
              <a:rPr lang="en-US" dirty="0"/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PHP</vt:lpstr>
      <vt:lpstr>Materi Bahasan</vt:lpstr>
      <vt:lpstr>Array</vt:lpstr>
      <vt:lpstr>Memberi Multiple Value pada Array </vt:lpstr>
      <vt:lpstr>Display Value array</vt:lpstr>
      <vt:lpstr>Function</vt:lpstr>
      <vt:lpstr>Syntax</vt:lpstr>
      <vt:lpstr>Function dengan parameter</vt:lpstr>
      <vt:lpstr>Function dengan 2 parameter</vt:lpstr>
      <vt:lpstr>Calculation in Function</vt:lpstr>
      <vt:lpstr>Return Type</vt:lpstr>
      <vt:lpstr>Return by value</vt:lpstr>
      <vt:lpstr>Return By Reference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CIkcat</dc:creator>
  <cp:lastModifiedBy>CIkcat</cp:lastModifiedBy>
  <cp:revision>16</cp:revision>
  <dcterms:created xsi:type="dcterms:W3CDTF">2019-09-12T09:48:49Z</dcterms:created>
  <dcterms:modified xsi:type="dcterms:W3CDTF">2019-09-12T11:39:47Z</dcterms:modified>
</cp:coreProperties>
</file>