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4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3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FA5F-FE1F-4E16-8D3A-E82EEDBAEB0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4565-2DFA-45A9-BF3A-939055CD0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Pengenalan</a:t>
            </a:r>
            <a:r>
              <a:rPr lang="en-US" sz="4800" dirty="0" smtClean="0"/>
              <a:t> PHP </a:t>
            </a:r>
          </a:p>
          <a:p>
            <a:r>
              <a:rPr lang="en-US" sz="4800" dirty="0" smtClean="0"/>
              <a:t>Syntax </a:t>
            </a:r>
            <a:r>
              <a:rPr lang="en-US" sz="4800" dirty="0" err="1" smtClean="0"/>
              <a:t>Dasar</a:t>
            </a:r>
            <a:r>
              <a:rPr lang="en-US" sz="4800" dirty="0" smtClean="0"/>
              <a:t> </a:t>
            </a:r>
            <a:r>
              <a:rPr lang="en-US" sz="4800" dirty="0" err="1" smtClean="0"/>
              <a:t>dan</a:t>
            </a:r>
            <a:r>
              <a:rPr lang="en-US" sz="4800" dirty="0" smtClean="0"/>
              <a:t> </a:t>
            </a:r>
            <a:r>
              <a:rPr lang="en-US" sz="4800" dirty="0" err="1" smtClean="0"/>
              <a:t>Pengunaannya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787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 err="1" smtClean="0"/>
              <a:t>Dasar</a:t>
            </a:r>
            <a:r>
              <a:rPr lang="en-US" sz="4400" dirty="0" smtClean="0"/>
              <a:t> </a:t>
            </a:r>
            <a:r>
              <a:rPr lang="en-US" sz="4400" dirty="0" err="1" smtClean="0"/>
              <a:t>Pengunaan</a:t>
            </a:r>
            <a:r>
              <a:rPr lang="en-US" sz="4400" dirty="0" smtClean="0"/>
              <a:t> PHP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Variable ,</a:t>
            </a:r>
            <a:r>
              <a:rPr lang="en-US" sz="4400" dirty="0" err="1" smtClean="0"/>
              <a:t>Pendeklarasian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operasi</a:t>
            </a:r>
            <a:r>
              <a:rPr lang="en-US" sz="4400" dirty="0" smtClean="0"/>
              <a:t> </a:t>
            </a:r>
            <a:r>
              <a:rPr lang="en-US" sz="4400" dirty="0" err="1" smtClean="0"/>
              <a:t>nya</a:t>
            </a:r>
            <a:endParaRPr lang="en-US" sz="4400" dirty="0" smtClean="0"/>
          </a:p>
          <a:p>
            <a:pPr marL="514350" indent="-514350">
              <a:buAutoNum type="arabicPeriod"/>
            </a:pPr>
            <a:r>
              <a:rPr lang="en-US" sz="4400" dirty="0" err="1" smtClean="0"/>
              <a:t>Menampilkan</a:t>
            </a:r>
            <a:r>
              <a:rPr lang="en-US" sz="4400" dirty="0"/>
              <a:t> </a:t>
            </a:r>
            <a:r>
              <a:rPr lang="en-US" sz="4400" dirty="0" smtClean="0"/>
              <a:t>output </a:t>
            </a:r>
            <a:r>
              <a:rPr lang="en-US" sz="4400" dirty="0" err="1" smtClean="0"/>
              <a:t>pada</a:t>
            </a:r>
            <a:r>
              <a:rPr lang="en-US" sz="4400" dirty="0" smtClean="0"/>
              <a:t> page</a:t>
            </a:r>
          </a:p>
          <a:p>
            <a:pPr marL="514350" indent="-514350">
              <a:buAutoNum type="arabicPeriod"/>
            </a:pPr>
            <a:r>
              <a:rPr lang="en-US" sz="4400" dirty="0" err="1" smtClean="0"/>
              <a:t>Menampilkan</a:t>
            </a:r>
            <a:r>
              <a:rPr lang="en-US" sz="4400" dirty="0" smtClean="0"/>
              <a:t> Tag HTML di </a:t>
            </a:r>
            <a:r>
              <a:rPr lang="en-US" sz="4400" dirty="0" err="1" smtClean="0"/>
              <a:t>dalam</a:t>
            </a:r>
            <a:r>
              <a:rPr lang="en-US" sz="4400" dirty="0" smtClean="0"/>
              <a:t> </a:t>
            </a:r>
            <a:r>
              <a:rPr lang="en-US" sz="4400" dirty="0" err="1" smtClean="0"/>
              <a:t>php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16658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Dasar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Pengunaan</a:t>
            </a:r>
            <a:r>
              <a:rPr lang="en-US" sz="6600" b="1" dirty="0" smtClean="0"/>
              <a:t> PHP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Pastikan</a:t>
            </a:r>
            <a:r>
              <a:rPr lang="en-US" sz="4000" dirty="0" smtClean="0"/>
              <a:t>! PC /Laptop </a:t>
            </a:r>
            <a:r>
              <a:rPr lang="en-US" sz="4000" dirty="0" err="1" smtClean="0"/>
              <a:t>anda</a:t>
            </a:r>
            <a:r>
              <a:rPr lang="en-US" sz="4000" dirty="0" smtClean="0"/>
              <a:t> </a:t>
            </a:r>
            <a:r>
              <a:rPr lang="en-US" sz="4000" dirty="0" err="1" smtClean="0"/>
              <a:t>mempunyai</a:t>
            </a:r>
            <a:r>
              <a:rPr lang="en-US" sz="4000" dirty="0" smtClean="0"/>
              <a:t>: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Notepad++  / Visual Code / </a:t>
            </a:r>
            <a:r>
              <a:rPr lang="en-US" sz="4000" dirty="0" err="1" smtClean="0"/>
              <a:t>Netbeans</a:t>
            </a:r>
            <a:r>
              <a:rPr lang="en-US" sz="4000" dirty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IDE lain </a:t>
            </a:r>
            <a:r>
              <a:rPr lang="en-US" sz="4000" dirty="0" err="1" smtClean="0"/>
              <a:t>nya</a:t>
            </a:r>
            <a:r>
              <a:rPr lang="en-US" sz="4000" dirty="0" smtClean="0"/>
              <a:t> yang </a:t>
            </a:r>
            <a:r>
              <a:rPr lang="en-US" sz="4000" dirty="0" err="1" smtClean="0"/>
              <a:t>cocok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anda</a:t>
            </a:r>
            <a:r>
              <a:rPr lang="en-US" sz="4000" dirty="0" smtClean="0"/>
              <a:t>.</a:t>
            </a:r>
          </a:p>
          <a:p>
            <a:pPr marL="742950" indent="-742950">
              <a:buAutoNum type="arabicPeriod"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2. </a:t>
            </a:r>
            <a:r>
              <a:rPr lang="en-US" sz="4000" dirty="0" err="1" smtClean="0">
                <a:solidFill>
                  <a:srgbClr val="00B0F0"/>
                </a:solidFill>
              </a:rPr>
              <a:t>Xampp</a:t>
            </a:r>
            <a:r>
              <a:rPr lang="en-US" sz="4000" dirty="0" smtClean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47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Peletakan</a:t>
            </a:r>
            <a:r>
              <a:rPr lang="en-US" dirty="0" smtClean="0"/>
              <a:t> file PHP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Letakan</a:t>
            </a:r>
            <a:r>
              <a:rPr lang="en-US" dirty="0" smtClean="0"/>
              <a:t> file </a:t>
            </a:r>
            <a:r>
              <a:rPr lang="en-US" dirty="0" err="1" smtClean="0"/>
              <a:t>ber</a:t>
            </a:r>
            <a:r>
              <a:rPr lang="en-US" dirty="0" smtClean="0"/>
              <a:t> </a:t>
            </a:r>
            <a:r>
              <a:rPr lang="en-US" dirty="0" err="1" smtClean="0"/>
              <a:t>exstensi</a:t>
            </a:r>
            <a:r>
              <a:rPr lang="en-US" dirty="0" smtClean="0"/>
              <a:t> ( .</a:t>
            </a:r>
            <a:r>
              <a:rPr lang="en-US" dirty="0" err="1" smtClean="0">
                <a:solidFill>
                  <a:srgbClr val="7030A0"/>
                </a:solidFill>
              </a:rPr>
              <a:t>php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) di  directory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menginstal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Default: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C:\xampp\htdocs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apache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XAMPP</a:t>
            </a:r>
            <a:r>
              <a:rPr lang="en-US" dirty="0" smtClean="0"/>
              <a:t> control  di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Start.</a:t>
            </a:r>
          </a:p>
          <a:p>
            <a:pPr marL="0" indent="0">
              <a:buNone/>
            </a:pP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 ( </a:t>
            </a:r>
            <a:r>
              <a:rPr lang="en-US" dirty="0" err="1" smtClean="0">
                <a:solidFill>
                  <a:srgbClr val="7030A0"/>
                </a:solidFill>
              </a:rPr>
              <a:t>localhost</a:t>
            </a:r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en-US" dirty="0" smtClean="0">
                <a:solidFill>
                  <a:srgbClr val="7030A0"/>
                </a:solidFill>
              </a:rPr>
              <a:t>{</a:t>
            </a:r>
            <a:r>
              <a:rPr lang="en-US" dirty="0" err="1" smtClean="0">
                <a:solidFill>
                  <a:srgbClr val="7030A0"/>
                </a:solidFill>
              </a:rPr>
              <a:t>nama</a:t>
            </a:r>
            <a:r>
              <a:rPr lang="en-US" dirty="0" smtClean="0">
                <a:solidFill>
                  <a:srgbClr val="7030A0"/>
                </a:solidFill>
              </a:rPr>
              <a:t> file}.</a:t>
            </a:r>
            <a:r>
              <a:rPr lang="en-US" dirty="0" err="1" smtClean="0">
                <a:solidFill>
                  <a:srgbClr val="7030A0"/>
                </a:solidFill>
              </a:rPr>
              <a:t>php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address box browser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2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Pengetikan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script </a:t>
            </a:r>
            <a:r>
              <a:rPr lang="en-US" dirty="0" err="1" smtClean="0"/>
              <a:t>php</a:t>
            </a:r>
            <a:r>
              <a:rPr lang="en-US" dirty="0" smtClean="0"/>
              <a:t> di </a:t>
            </a:r>
            <a:r>
              <a:rPr lang="en-US" dirty="0" err="1" smtClean="0"/>
              <a:t>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&lt;?</a:t>
            </a:r>
            <a:r>
              <a:rPr lang="en-US" dirty="0" err="1" smtClean="0"/>
              <a:t>php</a:t>
            </a:r>
            <a:r>
              <a:rPr lang="en-US" dirty="0" smtClean="0"/>
              <a:t> ,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?&gt; . 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echo “Hello World”;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sentence di </a:t>
            </a:r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 ;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/>
          <a:lstStyle/>
          <a:p>
            <a:r>
              <a:rPr lang="en-US" sz="5400" b="1" dirty="0" smtClean="0"/>
              <a:t>Variable di PHP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0172" cy="45394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Syarat</a:t>
            </a:r>
            <a:r>
              <a:rPr lang="en-US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‘$’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Variablenya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</a:t>
            </a:r>
            <a:r>
              <a:rPr lang="en-US" dirty="0" smtClean="0">
                <a:solidFill>
                  <a:srgbClr val="00B0F0"/>
                </a:solidFill>
              </a:rPr>
              <a:t>$</a:t>
            </a:r>
            <a:r>
              <a:rPr lang="en-US" dirty="0" err="1" smtClean="0">
                <a:solidFill>
                  <a:srgbClr val="00B0F0"/>
                </a:solidFill>
              </a:rPr>
              <a:t>nama_Mhs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Nama</a:t>
            </a:r>
            <a:r>
              <a:rPr lang="en-US" dirty="0" smtClean="0"/>
              <a:t> Variable di </a:t>
            </a:r>
            <a:r>
              <a:rPr lang="en-US" dirty="0" err="1" smtClean="0"/>
              <a:t>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(_) </a:t>
            </a:r>
            <a:r>
              <a:rPr lang="en-US" dirty="0" smtClean="0">
                <a:solidFill>
                  <a:srgbClr val="00B0F0"/>
                </a:solidFill>
              </a:rPr>
              <a:t>underscore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huruf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Nama</a:t>
            </a:r>
            <a:r>
              <a:rPr lang="en-US" dirty="0" smtClean="0"/>
              <a:t> Variable </a:t>
            </a:r>
            <a:r>
              <a:rPr lang="en-US" u="sng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di </a:t>
            </a:r>
            <a:r>
              <a:rPr lang="en-US" dirty="0" err="1" smtClean="0"/>
              <a:t>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Angka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Nama</a:t>
            </a:r>
            <a:r>
              <a:rPr lang="en-US" dirty="0" smtClean="0"/>
              <a:t> Variable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alpha-numeric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	</a:t>
            </a:r>
            <a:r>
              <a:rPr lang="en-US" dirty="0" smtClean="0">
                <a:solidFill>
                  <a:srgbClr val="00B0F0"/>
                </a:solidFill>
              </a:rPr>
              <a:t>underscore</a:t>
            </a:r>
            <a:r>
              <a:rPr lang="en-US" dirty="0" smtClean="0"/>
              <a:t> (A-z , 0-9 , </a:t>
            </a:r>
            <a:r>
              <a:rPr lang="en-US" dirty="0" err="1" smtClean="0"/>
              <a:t>dan</a:t>
            </a:r>
            <a:r>
              <a:rPr lang="en-US" dirty="0" smtClean="0"/>
              <a:t>  _  ).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Nama</a:t>
            </a:r>
            <a:r>
              <a:rPr lang="en-US" dirty="0" smtClean="0"/>
              <a:t> Variable </a:t>
            </a:r>
            <a:r>
              <a:rPr lang="en-US" dirty="0" smtClean="0">
                <a:solidFill>
                  <a:srgbClr val="FF0000"/>
                </a:solidFill>
              </a:rPr>
              <a:t>Case-sensitive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umur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$UMUR </a:t>
            </a:r>
            <a:r>
              <a:rPr lang="en-US" dirty="0" err="1" smtClean="0"/>
              <a:t>merupakan</a:t>
            </a:r>
            <a:r>
              <a:rPr lang="en-US" dirty="0" smtClean="0"/>
              <a:t> 2 variable 	yang </a:t>
            </a:r>
            <a:r>
              <a:rPr lang="en-US" dirty="0" err="1" smtClean="0">
                <a:solidFill>
                  <a:srgbClr val="FF0000"/>
                </a:solidFill>
              </a:rPr>
              <a:t>berbeda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2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Display the Output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‘echo’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mendisplay</a:t>
            </a:r>
            <a:r>
              <a:rPr lang="en-US" dirty="0" smtClean="0"/>
              <a:t> string </a:t>
            </a:r>
            <a:r>
              <a:rPr lang="en-US" dirty="0" err="1" smtClean="0"/>
              <a:t>dan</a:t>
            </a:r>
            <a:r>
              <a:rPr lang="en-US" dirty="0" smtClean="0"/>
              <a:t> variable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Menampilkan</a:t>
            </a:r>
            <a:r>
              <a:rPr lang="en-US" dirty="0" smtClean="0"/>
              <a:t> String Hello World: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echo “Hello World “;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Menampilkan</a:t>
            </a:r>
            <a:r>
              <a:rPr lang="en-US" dirty="0" smtClean="0"/>
              <a:t> value </a:t>
            </a:r>
            <a:r>
              <a:rPr lang="en-US" dirty="0" err="1" smtClean="0"/>
              <a:t>dari</a:t>
            </a:r>
            <a:r>
              <a:rPr lang="en-US" dirty="0" smtClean="0"/>
              <a:t> Variable: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$</a:t>
            </a:r>
            <a:r>
              <a:rPr lang="en-US" dirty="0" err="1" smtClean="0">
                <a:solidFill>
                  <a:srgbClr val="00B0F0"/>
                </a:solidFill>
              </a:rPr>
              <a:t>nama</a:t>
            </a:r>
            <a:r>
              <a:rPr lang="en-US" dirty="0" smtClean="0">
                <a:solidFill>
                  <a:srgbClr val="00B0F0"/>
                </a:solidFill>
              </a:rPr>
              <a:t> = “</a:t>
            </a:r>
            <a:r>
              <a:rPr lang="en-US" dirty="0" err="1" smtClean="0">
                <a:solidFill>
                  <a:srgbClr val="00B0F0"/>
                </a:solidFill>
              </a:rPr>
              <a:t>Joko</a:t>
            </a:r>
            <a:r>
              <a:rPr lang="en-US" dirty="0" smtClean="0">
                <a:solidFill>
                  <a:srgbClr val="00B0F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echo “Halo “.$</a:t>
            </a:r>
            <a:r>
              <a:rPr lang="en-US" dirty="0" err="1" smtClean="0">
                <a:solidFill>
                  <a:srgbClr val="00B0F0"/>
                </a:solidFill>
              </a:rPr>
              <a:t>nama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043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Menampilkan</a:t>
            </a:r>
            <a:r>
              <a:rPr lang="en-US" sz="5400" b="1" dirty="0" smtClean="0"/>
              <a:t> Tag di PHP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echo </a:t>
            </a:r>
            <a:r>
              <a:rPr lang="en-US" dirty="0">
                <a:solidFill>
                  <a:srgbClr val="7030A0"/>
                </a:solidFill>
              </a:rPr>
              <a:t>"&lt;h1&gt;Welcome to </a:t>
            </a:r>
            <a:r>
              <a:rPr lang="en-US" dirty="0" err="1">
                <a:solidFill>
                  <a:srgbClr val="7030A0"/>
                </a:solidFill>
              </a:rPr>
              <a:t>php</a:t>
            </a:r>
            <a:r>
              <a:rPr lang="en-US" dirty="0">
                <a:solidFill>
                  <a:srgbClr val="7030A0"/>
                </a:solidFill>
              </a:rPr>
              <a:t> tutorial&lt;/h1&gt;";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    </a:t>
            </a:r>
            <a:r>
              <a:rPr lang="en-US" dirty="0" smtClean="0">
                <a:solidFill>
                  <a:srgbClr val="7030A0"/>
                </a:solidFill>
              </a:rPr>
              <a:t>	echo </a:t>
            </a:r>
            <a:r>
              <a:rPr lang="en-US" dirty="0">
                <a:solidFill>
                  <a:srgbClr val="7030A0"/>
                </a:solidFill>
              </a:rPr>
              <a:t>"Hello World&lt;</a:t>
            </a:r>
            <a:r>
              <a:rPr lang="en-US" dirty="0" err="1">
                <a:solidFill>
                  <a:srgbClr val="7030A0"/>
                </a:solidFill>
              </a:rPr>
              <a:t>br</a:t>
            </a:r>
            <a:r>
              <a:rPr lang="en-US" dirty="0">
                <a:solidFill>
                  <a:srgbClr val="7030A0"/>
                </a:solidFill>
              </a:rPr>
              <a:t>&gt;";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    </a:t>
            </a:r>
            <a:r>
              <a:rPr lang="en-US" dirty="0" smtClean="0">
                <a:solidFill>
                  <a:srgbClr val="7030A0"/>
                </a:solidFill>
              </a:rPr>
              <a:t>	echo </a:t>
            </a:r>
            <a:r>
              <a:rPr lang="en-US" dirty="0">
                <a:solidFill>
                  <a:srgbClr val="7030A0"/>
                </a:solidFill>
              </a:rPr>
              <a:t>"&lt;p&gt;This is </a:t>
            </a:r>
            <a:r>
              <a:rPr lang="en-US" dirty="0" err="1">
                <a:solidFill>
                  <a:srgbClr val="7030A0"/>
                </a:solidFill>
              </a:rPr>
              <a:t>Paragraf</a:t>
            </a:r>
            <a:r>
              <a:rPr lang="en-US" dirty="0">
                <a:solidFill>
                  <a:srgbClr val="7030A0"/>
                </a:solidFill>
              </a:rPr>
              <a:t>&lt;/p&gt;";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	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1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744" y="25092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err="1" smtClean="0">
                <a:latin typeface="Arial Black" panose="020B0A04020102020204" pitchFamily="34" charset="0"/>
              </a:rPr>
              <a:t>Terima</a:t>
            </a:r>
            <a:r>
              <a:rPr lang="en-US" sz="8800" b="1" dirty="0" smtClean="0">
                <a:latin typeface="Arial Black" panose="020B0A04020102020204" pitchFamily="34" charset="0"/>
              </a:rPr>
              <a:t> </a:t>
            </a:r>
            <a:r>
              <a:rPr lang="en-US" sz="8800" b="1" dirty="0" err="1" smtClean="0">
                <a:latin typeface="Arial Black" panose="020B0A04020102020204" pitchFamily="34" charset="0"/>
              </a:rPr>
              <a:t>Kasih</a:t>
            </a:r>
            <a:r>
              <a:rPr lang="en-US" sz="8800" b="1" dirty="0" smtClean="0">
                <a:latin typeface="Arial Black" panose="020B0A04020102020204" pitchFamily="34" charset="0"/>
              </a:rPr>
              <a:t> </a:t>
            </a:r>
            <a:endParaRPr lang="en-US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PHP </vt:lpstr>
      <vt:lpstr>Materi Bahasan</vt:lpstr>
      <vt:lpstr>Dasar Pengunaan PHP</vt:lpstr>
      <vt:lpstr>Peletakan file PHP dan penggunaan nya</vt:lpstr>
      <vt:lpstr>Dasar Pengetikan php</vt:lpstr>
      <vt:lpstr>Variable di PHP </vt:lpstr>
      <vt:lpstr>Display the Output</vt:lpstr>
      <vt:lpstr>Menampilkan Tag di PHP</vt:lpstr>
      <vt:lpstr>Terima Kasih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</dc:title>
  <dc:creator>CIkcat</dc:creator>
  <cp:lastModifiedBy>CIkcat</cp:lastModifiedBy>
  <cp:revision>8</cp:revision>
  <dcterms:created xsi:type="dcterms:W3CDTF">2019-09-04T12:15:52Z</dcterms:created>
  <dcterms:modified xsi:type="dcterms:W3CDTF">2019-09-04T13:03:48Z</dcterms:modified>
</cp:coreProperties>
</file>