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46F6-6463-666A-E8EF-931B6266C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95C2E-2BF5-3BA2-2987-B088ADEFE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6C820-A46B-6445-B484-59A4DA0E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21A50-F418-5BFD-9EFF-8F8818C4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19B8A-0C55-64CA-C27B-65EA45CD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830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81E5D-EA0D-3D96-6119-C5F841AC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4F35B-1D8B-6F92-3618-A29047204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53D0A-2E51-D464-FD7C-D8BC54E1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501D6-9A9C-4E4E-9920-803DC5A3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A8364-733A-A75A-33CE-D11C71E4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321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102800-EAB6-75D0-5E68-379B3635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467D05-9E04-1418-FD5F-465DC7430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A9D57-570A-DFB0-0524-D1D581DB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54FF8-6B47-7AD3-FBB4-C0D1A7D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02C97-431D-22C8-E9DA-75D786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076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94DB3-7712-2EBF-4079-AA35EAAF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31660-69E7-8C0D-3EEB-85E0F4A1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10D97-0217-6F1A-198E-2DFDDF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01750-D9FF-DF1E-8260-0C5F1BC1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7CD23-3F9D-E916-3E0A-5AF5327C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98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01959-E1FF-C587-65A1-CD87A1BB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ED5232-4EB2-CBBC-1927-A21B34AA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B8A98-BFD3-4855-DA49-109D4343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93BF0-B1EA-4B8F-4C66-ACBA1096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89DC9-ABCD-5BC8-E0D0-74B0B194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716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12A5C-09C7-A2BA-496F-69C476C4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07E5B-D8DA-C016-55FE-EE2153BF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8735EB-9420-5A5A-5D50-2514FDB8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6FF9D-C645-E86C-570E-792EA87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3055F2-5F69-00F1-4A03-F1368E18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3B9261-E18C-ADAA-1614-4D41A9C5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481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956C0-3955-FD11-E349-76C966B5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B1636-4A8A-DBC9-5945-8D95F70E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69C486-FE37-B797-770C-7AD8D067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03CBD0-E3CE-7A17-5F22-42CDFEC0C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063004-F6F3-9E43-D554-4A1C4081A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6B86A3-9615-E364-22B8-8DF3B3A0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2C43A8-A0C7-4C71-6FED-F32509CE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FE6F4A-2016-FD10-FB3B-EFA1500C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088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33E2F-2042-E0A7-677A-39753DA8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A28C89-5A28-AED7-7A70-BB6603E4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E08F95-0988-22F0-95F8-813DAF26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DCFA3D-EBEC-01DB-B9F1-AEE7B0F1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39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CBE083-5944-6E00-6D6A-D29C89C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9AF4BD-1305-0A84-2BEE-B91BF4C5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475EC-571F-96EB-2DEB-50AE9CFC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738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9021F-6C7C-7A8A-5332-9B15D435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54C784-7D61-2286-FC2E-D6768AE9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E43900-BA6E-7CAA-F6B5-19E31395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68EE5-75CF-A57D-4353-A5D77533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547A6D-FF7A-58D4-DFD7-DB86FFD5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B7E40B-9E55-FF9A-7541-3F12E453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5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85A48-495A-17A1-9CB3-96599CBF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D72FF1-D296-3B58-C8B8-8ECE8349B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DAAB2-E4A5-F6D2-49D4-58E666085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15B66-C0F1-CB27-C5FE-48AF2791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37484-5F81-8EBE-416A-7295FFD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9B63A-C882-B1D0-E403-4AFE560C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3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B1A5E-6CBE-16EF-6AA4-B65D9179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F4122-EC31-C758-5F00-7362C1BE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C0FA8-3F46-6E26-75E2-C357DED1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1A025-70B2-40F6-8665-346DD9F89B33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1E033-9196-A415-5243-E81EEC26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04904-3847-BC80-0A44-175987D42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91C61-4019-4E6C-A927-A6F1E58BE7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992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AD87-37B8-F7CA-B72D-DAF3B0612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0D14D-C415-8A7C-1775-A450FF264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2937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ALEXANDER NAVARRO TELLO</dc:creator>
  <cp:lastModifiedBy>JORDY ALEXANDER NAVARRO TELLO</cp:lastModifiedBy>
  <cp:revision>1</cp:revision>
  <dcterms:created xsi:type="dcterms:W3CDTF">2025-02-04T01:32:43Z</dcterms:created>
  <dcterms:modified xsi:type="dcterms:W3CDTF">2025-02-04T01:33:05Z</dcterms:modified>
</cp:coreProperties>
</file>