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CADA-31ED-4311-9E8C-FFB390206A1F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1ADDE-620B-453A-8E4C-7C9889C485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096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1ADDE-620B-453A-8E4C-7C9889C485AA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140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054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211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3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781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026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05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000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749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50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7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5/2/2025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6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AD87-37B8-F7CA-B72D-DAF3B061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pPr rtl="0" fontAlgn="base">
              <a:lnSpc>
                <a:spcPts val="1350"/>
              </a:lnSpc>
            </a:pP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Escuela Politécnica Nacional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ESFOT</a:t>
            </a: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Proyecto de Base de Datos para Infraestructura </a:t>
            </a: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</a:t>
            </a: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Inventarios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es-MX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0D14D-C415-8A7C-1775-A450FF26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6875" y="4419917"/>
            <a:ext cx="1781175" cy="1465262"/>
          </a:xfrm>
        </p:spPr>
        <p:txBody>
          <a:bodyPr>
            <a:normAutofit/>
          </a:bodyPr>
          <a:lstStyle/>
          <a:p>
            <a:pPr algn="l" rtl="0" fontAlgn="base">
              <a:lnSpc>
                <a:spcPts val="1350"/>
              </a:lnSpc>
            </a:pPr>
            <a:r>
              <a:rPr lang="es-MX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Integrantes: </a:t>
            </a:r>
          </a:p>
          <a:p>
            <a:pPr algn="l" rtl="0" fontAlgn="base">
              <a:lnSpc>
                <a:spcPts val="1350"/>
              </a:lnSpc>
            </a:pPr>
            <a:r>
              <a:rPr lang="es-ES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s-ES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Catagña Esteban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Paredes Mateo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Mario Endara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Jordy Navarro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s-EC" sz="1800" dirty="0"/>
          </a:p>
        </p:txBody>
      </p:sp>
      <p:pic>
        <p:nvPicPr>
          <p:cNvPr id="1026" name="Picture 2" descr="What are the most commonly used SQL commands?">
            <a:extLst>
              <a:ext uri="{FF2B5EF4-FFF2-40B4-BE49-F238E27FC236}">
                <a16:creationId xmlns:a16="http://schemas.microsoft.com/office/drawing/2014/main" id="{17F53900-E502-9BA2-0AEA-831EC3DBA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93" y="2945573"/>
            <a:ext cx="3113914" cy="279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3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2B15-DE09-F861-7131-F89EDF27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0"/>
            <a:ext cx="8420100" cy="790575"/>
          </a:xfrm>
        </p:spPr>
        <p:txBody>
          <a:bodyPr>
            <a:normAutofit/>
          </a:bodyPr>
          <a:lstStyle/>
          <a:p>
            <a:r>
              <a:rPr lang="es-MX" sz="3600" b="1" i="0" dirty="0">
                <a:solidFill>
                  <a:srgbClr val="000000"/>
                </a:solidFill>
                <a:effectLst/>
                <a:latin typeface="WordVisi_MSFontService"/>
              </a:rPr>
              <a:t>Respaldos y Recuperación de Datos</a:t>
            </a:r>
            <a:endParaRPr lang="es-EC" sz="3600" dirty="0"/>
          </a:p>
        </p:txBody>
      </p:sp>
      <p:pic>
        <p:nvPicPr>
          <p:cNvPr id="7170" name="Picture 2" descr="Texto&#10;&#10;Descripción generada automáticamente">
            <a:extLst>
              <a:ext uri="{FF2B5EF4-FFF2-40B4-BE49-F238E27FC236}">
                <a16:creationId xmlns:a16="http://schemas.microsoft.com/office/drawing/2014/main" id="{885F3274-18A6-3AC0-786D-C4664DA428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57" y="1343003"/>
            <a:ext cx="10713037" cy="58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2F8685-9F64-10FB-90F9-81B7773594D7}"/>
              </a:ext>
            </a:extLst>
          </p:cNvPr>
          <p:cNvSpPr txBox="1"/>
          <p:nvPr/>
        </p:nvSpPr>
        <p:spPr>
          <a:xfrm>
            <a:off x="923925" y="882123"/>
            <a:ext cx="32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Creación de respaldo en </a:t>
            </a:r>
            <a:r>
              <a:rPr lang="es-MX" dirty="0" err="1"/>
              <a:t>dumpy</a:t>
            </a:r>
            <a:endParaRPr lang="es-EC" dirty="0"/>
          </a:p>
        </p:txBody>
      </p:sp>
      <p:pic>
        <p:nvPicPr>
          <p:cNvPr id="7172" name="Picture 4" descr="Texto&#10;&#10;Descripción generada automáticamente">
            <a:extLst>
              <a:ext uri="{FF2B5EF4-FFF2-40B4-BE49-F238E27FC236}">
                <a16:creationId xmlns:a16="http://schemas.microsoft.com/office/drawing/2014/main" id="{5E0CEC37-093D-5950-E937-91A0EB62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93" y="2210883"/>
            <a:ext cx="7340701" cy="180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A299D7-0B91-63EC-3699-8DF30D544A9C}"/>
              </a:ext>
            </a:extLst>
          </p:cNvPr>
          <p:cNvSpPr txBox="1"/>
          <p:nvPr/>
        </p:nvSpPr>
        <p:spPr>
          <a:xfrm>
            <a:off x="1012673" y="2228671"/>
            <a:ext cx="3260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 verificar la ruta donde creo el archivo podemos guiarnos de </a:t>
            </a:r>
            <a:r>
              <a:rPr lang="es-MX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</a:t>
            </a:r>
            <a:r>
              <a:rPr lang="es-MX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 cual realizaremos en la siguiente línea  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6988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59E5C-D6B8-49C9-D711-D9282D9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último para verificar el contenido de nuestro respaldo usamos el comando </a:t>
            </a:r>
            <a:r>
              <a:rPr lang="es-MX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type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 </a:t>
            </a:r>
            <a:endParaRPr lang="es-EC" dirty="0"/>
          </a:p>
        </p:txBody>
      </p:sp>
      <p:pic>
        <p:nvPicPr>
          <p:cNvPr id="7174" name="Picture 6" descr="Texto&#10;&#10;Descripción generada automáticamente">
            <a:extLst>
              <a:ext uri="{FF2B5EF4-FFF2-40B4-BE49-F238E27FC236}">
                <a16:creationId xmlns:a16="http://schemas.microsoft.com/office/drawing/2014/main" id="{CD29FA16-9195-CFE3-E61A-5ABCF282A0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00" y="1323974"/>
            <a:ext cx="7378575" cy="53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778701A-CF0D-2E9C-8C97-62247A359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9" b="63216"/>
          <a:stretch/>
        </p:blipFill>
        <p:spPr bwMode="auto">
          <a:xfrm>
            <a:off x="9248775" y="3031331"/>
            <a:ext cx="277177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40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EA8-0634-F31D-D772-7371E5C0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1925"/>
            <a:ext cx="10201275" cy="676275"/>
          </a:xfrm>
        </p:spPr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WordVisi_MSFontService"/>
              </a:rPr>
              <a:t>Optimización y Rendimiento de Consultas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D5EB8F-521C-112A-8507-E1E888732807}"/>
              </a:ext>
            </a:extLst>
          </p:cNvPr>
          <p:cNvSpPr txBox="1"/>
          <p:nvPr/>
        </p:nvSpPr>
        <p:spPr>
          <a:xfrm>
            <a:off x="838199" y="156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Crear y gestionar índices. </a:t>
            </a:r>
            <a:endParaRPr lang="es-EC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3CC1566-C22A-EF13-5B3C-E016E32407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1381125"/>
            <a:ext cx="82200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4B276B-E026-BC03-592A-22BAAC538EF1}"/>
              </a:ext>
            </a:extLst>
          </p:cNvPr>
          <p:cNvSpPr txBox="1"/>
          <p:nvPr/>
        </p:nvSpPr>
        <p:spPr>
          <a:xfrm>
            <a:off x="8543924" y="2558535"/>
            <a:ext cx="3252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WordVisi_MSFontService"/>
              </a:rPr>
              <a:t>Optimizar consultas SQL</a:t>
            </a:r>
            <a:endParaRPr lang="es-EC" sz="24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2107316-332D-DCB0-AA4B-41E4AF97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558535"/>
            <a:ext cx="69913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95C055-0D65-C548-D008-AA230F3519BC}"/>
              </a:ext>
            </a:extLst>
          </p:cNvPr>
          <p:cNvSpPr txBox="1"/>
          <p:nvPr/>
        </p:nvSpPr>
        <p:spPr>
          <a:xfrm>
            <a:off x="8382000" y="3314522"/>
            <a:ext cx="32527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la ayuda de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s-MX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 consulta nos permite identificar posibles problemas como escaneos completos de tabla que pueden ralentizar las consultas.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001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6D63D-1821-DA4B-D0D6-AB92BAA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 poder realizar una consulta centrada en los 3 índices generados nos ayudamos de </a:t>
            </a:r>
            <a:r>
              <a:rPr lang="es-MX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 </a:t>
            </a:r>
            <a:r>
              <a:rPr lang="es-MX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left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MX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el cual nos ayudara filtrando el mantenimiento más actualizado que se ha realizado</a:t>
            </a:r>
            <a:endParaRPr lang="es-EC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E07BE46-AE98-E960-CB29-6060CEC4B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43" y="1719072"/>
            <a:ext cx="7272425" cy="50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3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700E-88B6-BFE5-AA8C-559BE1D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72000" cy="420624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WordVisi_MSFontService"/>
              </a:rPr>
              <a:t>Utilizar particionamiento de tablas</a:t>
            </a:r>
            <a:endParaRPr lang="es-EC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4237AB-4563-E145-8B6A-4232068D4C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81" y="1188720"/>
            <a:ext cx="608462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C180A0-5737-7AB8-1880-7AA8A8C3C4C9}"/>
              </a:ext>
            </a:extLst>
          </p:cNvPr>
          <p:cNvSpPr txBox="1"/>
          <p:nvPr/>
        </p:nvSpPr>
        <p:spPr>
          <a:xfrm>
            <a:off x="7063169" y="931158"/>
            <a:ext cx="4341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WordVisi_MSFontService"/>
              </a:rPr>
              <a:t>Primero debemos de crear una nueva tabla con la misma estructura de la tabla que nos vamos a guiar</a:t>
            </a:r>
            <a:endParaRPr lang="es-EC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A09FEAF-9524-3CB3-3709-0315F004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63" y="4765388"/>
            <a:ext cx="5038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3278FB-3EBC-180C-6418-87EB62E1F0EF}"/>
              </a:ext>
            </a:extLst>
          </p:cNvPr>
          <p:cNvSpPr txBox="1"/>
          <p:nvPr/>
        </p:nvSpPr>
        <p:spPr>
          <a:xfrm>
            <a:off x="1014984" y="5003768"/>
            <a:ext cx="3611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WordVisi_MSFontService"/>
              </a:rPr>
              <a:t>Hay que recordar que al momento de realizar la partición a la tabla esta debe estar incluida dentro de la tabla nueva para que no haya errores</a:t>
            </a:r>
            <a:endParaRPr lang="es-EC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AF9A4C44-0B1D-B6F3-2A8F-69952D80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445829"/>
            <a:ext cx="44291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8994-7F6E-36AD-DA4F-8EE3AF12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7096"/>
            <a:ext cx="6364224" cy="603504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Procedimientos almacenados, Vistas y </a:t>
            </a:r>
            <a:r>
              <a:rPr lang="es-MX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Triggers</a:t>
            </a:r>
            <a:endParaRPr lang="es-EC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DF4B12-79DA-F3F9-9649-AC5CE4669310}"/>
              </a:ext>
            </a:extLst>
          </p:cNvPr>
          <p:cNvSpPr txBox="1"/>
          <p:nvPr/>
        </p:nvSpPr>
        <p:spPr>
          <a:xfrm>
            <a:off x="1648206" y="113073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Práctica: Crear el procedimiento para calcular el total de una reserva</a:t>
            </a:r>
            <a:endParaRPr lang="es-EC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A84340D-82EE-6CA4-310F-3B63F9BEF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89" y="1777062"/>
            <a:ext cx="6306430" cy="20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B2D670B-88BF-61B5-160D-C5CCBD0D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65" y="3863762"/>
            <a:ext cx="4928044" cy="28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004556-D2A0-CBA6-A366-589BAAEBBA22}"/>
              </a:ext>
            </a:extLst>
          </p:cNvPr>
          <p:cNvSpPr txBox="1"/>
          <p:nvPr/>
        </p:nvSpPr>
        <p:spPr>
          <a:xfrm>
            <a:off x="852678" y="3863762"/>
            <a:ext cx="6094476" cy="82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350"/>
              </a:lnSpc>
            </a:pPr>
            <a:r>
              <a:rPr lang="es-419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 crear el procedimiento almacenado se puede observar que se realiza un porcentaje de descuento y un cargo por mantenimiento adicional, además se calcula el precio total.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84A33787-4FD6-C679-65F0-082054C8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30" y="5971794"/>
            <a:ext cx="40481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0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DABEA-07C3-BC2F-6615-CBE3EB74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300216" cy="566928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WordVisi_MSFontService"/>
              </a:rPr>
              <a:t>Crear vistas para simplificar consultas complejas</a:t>
            </a:r>
            <a:endParaRPr lang="es-EC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7FB2604-4C35-173A-09F1-A2CAA650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08" y="1252728"/>
            <a:ext cx="52292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E2D4668-A7A2-C4DC-8310-5E49C38F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28" y="5465064"/>
            <a:ext cx="5076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4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CE379-AA2B-F375-B3D7-D2FB4AD1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06" y="235634"/>
            <a:ext cx="4536831" cy="1269609"/>
          </a:xfrm>
        </p:spPr>
        <p:txBody>
          <a:bodyPr/>
          <a:lstStyle/>
          <a:p>
            <a:r>
              <a:rPr lang="es-MX" dirty="0"/>
              <a:t>Monitoreo</a:t>
            </a:r>
            <a:endParaRPr lang="es-EC" dirty="0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2015CC5-1CD9-5A7A-29AD-8A828F861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078376"/>
            <a:ext cx="6983793" cy="2199395"/>
          </a:xfr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3A09470-2BEB-F139-E13B-73F73FC3A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37" y="3429000"/>
            <a:ext cx="6202697" cy="28970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67438DD-CBB2-99B3-81E8-DA040D74DDBE}"/>
              </a:ext>
            </a:extLst>
          </p:cNvPr>
          <p:cNvSpPr txBox="1"/>
          <p:nvPr/>
        </p:nvSpPr>
        <p:spPr>
          <a:xfrm>
            <a:off x="1887103" y="4492813"/>
            <a:ext cx="3264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err="1">
                <a:latin typeface="+mj-lt"/>
              </a:rPr>
              <a:t>Optimizacion</a:t>
            </a:r>
            <a:endParaRPr lang="es-EC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402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4CB07-321C-06D4-58E8-D203414F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B6F00-91FA-7A9B-F6AB-296D2F69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00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A2DB7-F927-5755-AE16-CFFD311C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8150"/>
            <a:ext cx="9601200" cy="5429250"/>
          </a:xfrm>
        </p:spPr>
        <p:txBody>
          <a:bodyPr>
            <a:normAutofit/>
          </a:bodyPr>
          <a:lstStyle/>
          <a:p>
            <a:pPr algn="l"/>
            <a:r>
              <a:rPr lang="es-MX" b="1" i="0" dirty="0">
                <a:solidFill>
                  <a:schemeClr val="tx1"/>
                </a:solidFill>
                <a:effectLst/>
                <a:latin typeface="-apple-system"/>
              </a:rPr>
              <a:t>1. Modelado de Base de Datos y Diccionario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-apple-system"/>
              </a:rPr>
              <a:t>Diseñamos una base de datos bien estructurada utilizando un modelo entidad-relación (ER).</a:t>
            </a:r>
          </a:p>
          <a:p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Entidades Claves y Relaciones</a:t>
            </a:r>
            <a:endParaRPr lang="es-EC" b="1" dirty="0">
              <a:solidFill>
                <a:schemeClr val="tx1"/>
              </a:solidFill>
              <a:latin typeface="-apple-system"/>
            </a:endParaRP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Clientes: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ClienteID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Nombre, Correo, Teléfono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Productos: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ProductoID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Nombre, Precio, Stock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Proveedores: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ProveedorID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Nombre, Contacto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Pedidos: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PedidoID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ClienteID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(FK), Fecha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Inventarios: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InventarioID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ProductoID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(FK), Cantidad</a:t>
            </a:r>
          </a:p>
          <a:p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A8B2D-BF1D-C8C8-FA02-C14913D9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600700" cy="742950"/>
          </a:xfrm>
        </p:spPr>
        <p:txBody>
          <a:bodyPr/>
          <a:lstStyle/>
          <a:p>
            <a:r>
              <a:rPr lang="es-MX" dirty="0"/>
              <a:t>Modelado Conceptual</a:t>
            </a:r>
            <a:endParaRPr lang="es-EC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9E4E76-B4DF-C89C-B278-4B3C79850F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28750"/>
            <a:ext cx="8677275" cy="46586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1DC9-7AD2-8549-3D6E-D6A40C0A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153275" cy="552450"/>
          </a:xfrm>
        </p:spPr>
        <p:txBody>
          <a:bodyPr>
            <a:normAutofit fontScale="90000"/>
          </a:bodyPr>
          <a:lstStyle/>
          <a:p>
            <a:r>
              <a:rPr lang="es-MX" dirty="0"/>
              <a:t>Modelo </a:t>
            </a:r>
            <a:r>
              <a:rPr lang="es-MX" dirty="0" err="1"/>
              <a:t>logico</a:t>
            </a:r>
            <a:endParaRPr lang="es-EC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EE0D21-8B6C-3090-BFB6-B7EC47F521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41" y="1381124"/>
            <a:ext cx="8855192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9928-C163-83FA-647C-B19696B8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5095875" cy="904875"/>
          </a:xfrm>
        </p:spPr>
        <p:txBody>
          <a:bodyPr/>
          <a:lstStyle/>
          <a:p>
            <a:r>
              <a:rPr lang="es-MX" dirty="0"/>
              <a:t>Modelo Físico</a:t>
            </a:r>
            <a:endParaRPr lang="es-EC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96420B-6346-EC72-65CB-F0477CD685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8" b="63972"/>
          <a:stretch/>
        </p:blipFill>
        <p:spPr bwMode="auto">
          <a:xfrm>
            <a:off x="889127" y="1616868"/>
            <a:ext cx="5206873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BFEA1F-A56A-5C11-FB95-14DC3ED77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6" r="14575"/>
          <a:stretch/>
        </p:blipFill>
        <p:spPr bwMode="auto">
          <a:xfrm>
            <a:off x="6467475" y="604837"/>
            <a:ext cx="5429250" cy="548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9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4C00D-284B-DCF3-125D-2EC63413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6200"/>
            <a:ext cx="4724400" cy="676275"/>
          </a:xfrm>
        </p:spPr>
        <p:txBody>
          <a:bodyPr>
            <a:normAutofit fontScale="90000"/>
          </a:bodyPr>
          <a:lstStyle/>
          <a:p>
            <a:r>
              <a:rPr lang="es-MX" dirty="0"/>
              <a:t>Diccionario de Datos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5FE1FD-AB44-4530-7C28-19199EAF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946" y="609600"/>
            <a:ext cx="8282554" cy="6119780"/>
          </a:xfrm>
        </p:spPr>
      </p:pic>
    </p:spTree>
    <p:extLst>
      <p:ext uri="{BB962C8B-B14F-4D97-AF65-F5344CB8AC3E}">
        <p14:creationId xmlns:p14="http://schemas.microsoft.com/office/powerpoint/2010/main" val="256511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80C9D-676F-277F-9494-B84C3DC3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85725"/>
            <a:ext cx="9105900" cy="666750"/>
          </a:xfrm>
        </p:spPr>
        <p:txBody>
          <a:bodyPr>
            <a:normAutofit fontScale="90000"/>
          </a:bodyPr>
          <a:lstStyle/>
          <a:p>
            <a:r>
              <a:rPr lang="es-MX" dirty="0"/>
              <a:t>Creación de relaciones de integridad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670789-A0C5-0F53-E94A-5F9849437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883" y="752475"/>
            <a:ext cx="8470218" cy="5953125"/>
          </a:xfrm>
        </p:spPr>
      </p:pic>
    </p:spTree>
    <p:extLst>
      <p:ext uri="{BB962C8B-B14F-4D97-AF65-F5344CB8AC3E}">
        <p14:creationId xmlns:p14="http://schemas.microsoft.com/office/powerpoint/2010/main" val="168663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922-6593-5C2D-44AA-34B55E22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350"/>
            <a:ext cx="5743575" cy="552450"/>
          </a:xfrm>
        </p:spPr>
        <p:txBody>
          <a:bodyPr>
            <a:normAutofit/>
          </a:bodyPr>
          <a:lstStyle/>
          <a:p>
            <a:r>
              <a:rPr lang="es-MX" sz="2800" dirty="0"/>
              <a:t>Creación de usuarios con privilegios</a:t>
            </a:r>
            <a:endParaRPr lang="es-EC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E5E9EE-9127-E1E9-5F58-C612B63E6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775" y="95250"/>
            <a:ext cx="5457825" cy="3190875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15E03BC-12A5-A738-8362-457D98A1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295775"/>
            <a:ext cx="96964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A2B2AE-BD0F-0EDC-DCEA-A8AEDC32117A}"/>
              </a:ext>
            </a:extLst>
          </p:cNvPr>
          <p:cNvSpPr txBox="1"/>
          <p:nvPr/>
        </p:nvSpPr>
        <p:spPr>
          <a:xfrm>
            <a:off x="4238625" y="3886200"/>
            <a:ext cx="316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Encriptado de datos sensibles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59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F889-F547-9B45-5D15-E06F091C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562600" cy="514350"/>
          </a:xfrm>
        </p:spPr>
        <p:txBody>
          <a:bodyPr/>
          <a:lstStyle/>
          <a:p>
            <a:r>
              <a:rPr lang="es-MX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Habilitación de Auditoría y Registro de Eventos </a:t>
            </a:r>
            <a:endParaRPr lang="es-EC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0C2ECA-19AE-632C-AE27-BF575548B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98" y="1200150"/>
            <a:ext cx="4324954" cy="213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64A32C-F849-6DA4-0CA1-4285769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833812"/>
            <a:ext cx="50101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D14E6B-D052-7141-E91E-1573A39030C8}"/>
              </a:ext>
            </a:extLst>
          </p:cNvPr>
          <p:cNvSpPr txBox="1"/>
          <p:nvPr/>
        </p:nvSpPr>
        <p:spPr>
          <a:xfrm>
            <a:off x="5734050" y="3259723"/>
            <a:ext cx="4894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Creación de </a:t>
            </a:r>
            <a:r>
              <a:rPr lang="es-MX" sz="1600" dirty="0" err="1"/>
              <a:t>tiggers</a:t>
            </a:r>
            <a:r>
              <a:rPr lang="es-MX" sz="1600" dirty="0"/>
              <a:t> para un correo en funcionamiento 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32772140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689</TotalTime>
  <Words>383</Words>
  <Application>Microsoft Office PowerPoint</Application>
  <PresentationFormat>Panorámica</PresentationFormat>
  <Paragraphs>43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-apple-system</vt:lpstr>
      <vt:lpstr>Aptos</vt:lpstr>
      <vt:lpstr>Arial</vt:lpstr>
      <vt:lpstr>Calibri</vt:lpstr>
      <vt:lpstr>Franklin Gothic Book</vt:lpstr>
      <vt:lpstr>Segoe UI</vt:lpstr>
      <vt:lpstr>Times New Roman</vt:lpstr>
      <vt:lpstr>WordVisi_MSFontService</vt:lpstr>
      <vt:lpstr>WordVisiCarriageReturn_MSFontService</vt:lpstr>
      <vt:lpstr>Recorte</vt:lpstr>
      <vt:lpstr>Escuela Politécnica Nacional    ESFOT    Proyecto de Base de Datos para Infraestructura   de   Inventarios   </vt:lpstr>
      <vt:lpstr>Presentación de PowerPoint</vt:lpstr>
      <vt:lpstr>Modelado Conceptual</vt:lpstr>
      <vt:lpstr>Modelo logico</vt:lpstr>
      <vt:lpstr>Modelo Físico</vt:lpstr>
      <vt:lpstr>Diccionario de Datos</vt:lpstr>
      <vt:lpstr>Creación de relaciones de integridad</vt:lpstr>
      <vt:lpstr>Creación de usuarios con privilegios</vt:lpstr>
      <vt:lpstr>Habilitación de Auditoría y Registro de Eventos </vt:lpstr>
      <vt:lpstr>Respaldos y Recuperación de Datos</vt:lpstr>
      <vt:lpstr>Por último para verificar el contenido de nuestro respaldo usamos el comando type.  </vt:lpstr>
      <vt:lpstr>Optimización y Rendimiento de Consultas</vt:lpstr>
      <vt:lpstr>Para poder realizar una consulta centrada en los 3 índices generados nos ayudamos de join y left join, el cual nos ayudara filtrando el mantenimiento más actualizado que se ha realizado</vt:lpstr>
      <vt:lpstr>Utilizar particionamiento de tablas</vt:lpstr>
      <vt:lpstr>Procedimientos almacenados, Vistas y Triggers</vt:lpstr>
      <vt:lpstr>Crear vistas para simplificar consultas complejas</vt:lpstr>
      <vt:lpstr>Monitoreo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ALEXANDER NAVARRO TELLO</dc:creator>
  <cp:lastModifiedBy>JORDY ALEXANDER NAVARRO TELLO</cp:lastModifiedBy>
  <cp:revision>4</cp:revision>
  <dcterms:created xsi:type="dcterms:W3CDTF">2025-02-04T01:32:43Z</dcterms:created>
  <dcterms:modified xsi:type="dcterms:W3CDTF">2025-02-05T13:14:20Z</dcterms:modified>
</cp:coreProperties>
</file>