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1" r:id="rId6"/>
    <p:sldId id="262" r:id="rId7"/>
    <p:sldId id="263" r:id="rId8"/>
    <p:sldId id="264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E"/>
    <a:srgbClr val="1C1C17"/>
    <a:srgbClr val="1C1C2B"/>
    <a:srgbClr val="1C1C1C"/>
    <a:srgbClr val="E1E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2C9C0-5AE5-49D9-B1A2-F6A2EFD6193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F7F0DA-7059-4F17-BF87-A949CFFE1F0C}">
      <dgm:prSet/>
      <dgm:spPr/>
      <dgm:t>
        <a:bodyPr/>
        <a:lstStyle/>
        <a:p>
          <a:r>
            <a:rPr lang="en-US"/>
            <a:t>Server to client communication</a:t>
          </a:r>
        </a:p>
      </dgm:t>
    </dgm:pt>
    <dgm:pt modelId="{A0146D68-4E8F-485C-9586-2B90796F4BCB}" type="parTrans" cxnId="{5A3BAF5D-4A67-4B3C-B32B-42CE1AE37CCE}">
      <dgm:prSet/>
      <dgm:spPr/>
      <dgm:t>
        <a:bodyPr/>
        <a:lstStyle/>
        <a:p>
          <a:endParaRPr lang="en-US"/>
        </a:p>
      </dgm:t>
    </dgm:pt>
    <dgm:pt modelId="{DA626362-B290-49ED-B1A2-AA0B50503A24}" type="sibTrans" cxnId="{5A3BAF5D-4A67-4B3C-B32B-42CE1AE37CCE}">
      <dgm:prSet/>
      <dgm:spPr/>
      <dgm:t>
        <a:bodyPr/>
        <a:lstStyle/>
        <a:p>
          <a:endParaRPr lang="en-US"/>
        </a:p>
      </dgm:t>
    </dgm:pt>
    <dgm:pt modelId="{D0518B77-6508-4236-9940-58D882CE8855}">
      <dgm:prSet/>
      <dgm:spPr/>
      <dgm:t>
        <a:bodyPr/>
        <a:lstStyle/>
        <a:p>
          <a:r>
            <a:rPr lang="en-US"/>
            <a:t>Support for more than 4 players</a:t>
          </a:r>
        </a:p>
      </dgm:t>
    </dgm:pt>
    <dgm:pt modelId="{A7683405-0299-4901-9C05-900A6234CD63}" type="parTrans" cxnId="{295D18DE-6F86-47E9-A2E5-A9C2E6C44413}">
      <dgm:prSet/>
      <dgm:spPr/>
      <dgm:t>
        <a:bodyPr/>
        <a:lstStyle/>
        <a:p>
          <a:endParaRPr lang="en-US"/>
        </a:p>
      </dgm:t>
    </dgm:pt>
    <dgm:pt modelId="{79A4D68B-DE79-45A5-891F-9AAEEAA211DB}" type="sibTrans" cxnId="{295D18DE-6F86-47E9-A2E5-A9C2E6C44413}">
      <dgm:prSet/>
      <dgm:spPr/>
      <dgm:t>
        <a:bodyPr/>
        <a:lstStyle/>
        <a:p>
          <a:endParaRPr lang="en-US"/>
        </a:p>
      </dgm:t>
    </dgm:pt>
    <dgm:pt modelId="{5B03E70E-E923-4214-ADAC-F1E46EEA881F}">
      <dgm:prSet/>
      <dgm:spPr/>
      <dgm:t>
        <a:bodyPr/>
        <a:lstStyle/>
        <a:p>
          <a:r>
            <a:rPr lang="en-US"/>
            <a:t>Singleplayer campaign</a:t>
          </a:r>
        </a:p>
      </dgm:t>
    </dgm:pt>
    <dgm:pt modelId="{ADCBC4AC-686E-4B52-B5D3-76E9C7DC1023}" type="parTrans" cxnId="{786238C5-69FE-4774-9B29-D1DE164411FC}">
      <dgm:prSet/>
      <dgm:spPr/>
      <dgm:t>
        <a:bodyPr/>
        <a:lstStyle/>
        <a:p>
          <a:endParaRPr lang="en-US"/>
        </a:p>
      </dgm:t>
    </dgm:pt>
    <dgm:pt modelId="{2DF399BB-7C29-449E-B66C-36966752DD8D}" type="sibTrans" cxnId="{786238C5-69FE-4774-9B29-D1DE164411FC}">
      <dgm:prSet/>
      <dgm:spPr/>
      <dgm:t>
        <a:bodyPr/>
        <a:lstStyle/>
        <a:p>
          <a:endParaRPr lang="en-US"/>
        </a:p>
      </dgm:t>
    </dgm:pt>
    <dgm:pt modelId="{44B8EE83-A1B1-471D-9B69-0995A71BFC9F}" type="pres">
      <dgm:prSet presAssocID="{4522C9C0-5AE5-49D9-B1A2-F6A2EFD619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48712F-D4D8-431D-92B9-4344557C80D4}" type="pres">
      <dgm:prSet presAssocID="{C7F7F0DA-7059-4F17-BF87-A949CFFE1F0C}" presName="hierRoot1" presStyleCnt="0"/>
      <dgm:spPr/>
    </dgm:pt>
    <dgm:pt modelId="{52067B6A-67FA-48FA-8ECF-B39B140FCC62}" type="pres">
      <dgm:prSet presAssocID="{C7F7F0DA-7059-4F17-BF87-A949CFFE1F0C}" presName="composite" presStyleCnt="0"/>
      <dgm:spPr/>
    </dgm:pt>
    <dgm:pt modelId="{3D1DABC9-F69E-4D45-B07D-4FACBEF16F7C}" type="pres">
      <dgm:prSet presAssocID="{C7F7F0DA-7059-4F17-BF87-A949CFFE1F0C}" presName="background" presStyleLbl="node0" presStyleIdx="0" presStyleCnt="3"/>
      <dgm:spPr/>
    </dgm:pt>
    <dgm:pt modelId="{2B848952-5F8A-4DCE-A3C2-1ECE29A14625}" type="pres">
      <dgm:prSet presAssocID="{C7F7F0DA-7059-4F17-BF87-A949CFFE1F0C}" presName="text" presStyleLbl="fgAcc0" presStyleIdx="0" presStyleCnt="3">
        <dgm:presLayoutVars>
          <dgm:chPref val="3"/>
        </dgm:presLayoutVars>
      </dgm:prSet>
      <dgm:spPr/>
    </dgm:pt>
    <dgm:pt modelId="{9A19423A-2B3D-4802-8954-51BD51E9B7F9}" type="pres">
      <dgm:prSet presAssocID="{C7F7F0DA-7059-4F17-BF87-A949CFFE1F0C}" presName="hierChild2" presStyleCnt="0"/>
      <dgm:spPr/>
    </dgm:pt>
    <dgm:pt modelId="{E66C0B22-648A-448D-A9EA-DF6E57E1AF04}" type="pres">
      <dgm:prSet presAssocID="{D0518B77-6508-4236-9940-58D882CE8855}" presName="hierRoot1" presStyleCnt="0"/>
      <dgm:spPr/>
    </dgm:pt>
    <dgm:pt modelId="{2591363A-B64F-49B7-AD1E-3C3D2722D798}" type="pres">
      <dgm:prSet presAssocID="{D0518B77-6508-4236-9940-58D882CE8855}" presName="composite" presStyleCnt="0"/>
      <dgm:spPr/>
    </dgm:pt>
    <dgm:pt modelId="{64288442-BB02-4C12-A243-9A87CFCE8371}" type="pres">
      <dgm:prSet presAssocID="{D0518B77-6508-4236-9940-58D882CE8855}" presName="background" presStyleLbl="node0" presStyleIdx="1" presStyleCnt="3"/>
      <dgm:spPr/>
    </dgm:pt>
    <dgm:pt modelId="{1093644C-06D8-442C-A06E-D809E3740E47}" type="pres">
      <dgm:prSet presAssocID="{D0518B77-6508-4236-9940-58D882CE8855}" presName="text" presStyleLbl="fgAcc0" presStyleIdx="1" presStyleCnt="3">
        <dgm:presLayoutVars>
          <dgm:chPref val="3"/>
        </dgm:presLayoutVars>
      </dgm:prSet>
      <dgm:spPr/>
    </dgm:pt>
    <dgm:pt modelId="{EB8D7EDA-2AF6-45F8-9877-7F83D1DD9712}" type="pres">
      <dgm:prSet presAssocID="{D0518B77-6508-4236-9940-58D882CE8855}" presName="hierChild2" presStyleCnt="0"/>
      <dgm:spPr/>
    </dgm:pt>
    <dgm:pt modelId="{FBEF25A0-58DA-4944-9DB9-D920686D0839}" type="pres">
      <dgm:prSet presAssocID="{5B03E70E-E923-4214-ADAC-F1E46EEA881F}" presName="hierRoot1" presStyleCnt="0"/>
      <dgm:spPr/>
    </dgm:pt>
    <dgm:pt modelId="{4D938618-6651-4EF9-B8DB-92B90E97CFA2}" type="pres">
      <dgm:prSet presAssocID="{5B03E70E-E923-4214-ADAC-F1E46EEA881F}" presName="composite" presStyleCnt="0"/>
      <dgm:spPr/>
    </dgm:pt>
    <dgm:pt modelId="{A6CE509D-9F07-4030-8568-C56827391E34}" type="pres">
      <dgm:prSet presAssocID="{5B03E70E-E923-4214-ADAC-F1E46EEA881F}" presName="background" presStyleLbl="node0" presStyleIdx="2" presStyleCnt="3"/>
      <dgm:spPr/>
    </dgm:pt>
    <dgm:pt modelId="{DCFC6133-5CEA-4B07-909D-FD4FC582B2E1}" type="pres">
      <dgm:prSet presAssocID="{5B03E70E-E923-4214-ADAC-F1E46EEA881F}" presName="text" presStyleLbl="fgAcc0" presStyleIdx="2" presStyleCnt="3">
        <dgm:presLayoutVars>
          <dgm:chPref val="3"/>
        </dgm:presLayoutVars>
      </dgm:prSet>
      <dgm:spPr/>
    </dgm:pt>
    <dgm:pt modelId="{203E4774-41AC-4DF1-8411-60CE3AC18B42}" type="pres">
      <dgm:prSet presAssocID="{5B03E70E-E923-4214-ADAC-F1E46EEA881F}" presName="hierChild2" presStyleCnt="0"/>
      <dgm:spPr/>
    </dgm:pt>
  </dgm:ptLst>
  <dgm:cxnLst>
    <dgm:cxn modelId="{DFABAB02-F181-4B11-A508-405F49A824E6}" type="presOf" srcId="{4522C9C0-5AE5-49D9-B1A2-F6A2EFD61932}" destId="{44B8EE83-A1B1-471D-9B69-0995A71BFC9F}" srcOrd="0" destOrd="0" presId="urn:microsoft.com/office/officeart/2005/8/layout/hierarchy1"/>
    <dgm:cxn modelId="{33019B29-26E8-4ABA-92C4-01871BE4AC73}" type="presOf" srcId="{C7F7F0DA-7059-4F17-BF87-A949CFFE1F0C}" destId="{2B848952-5F8A-4DCE-A3C2-1ECE29A14625}" srcOrd="0" destOrd="0" presId="urn:microsoft.com/office/officeart/2005/8/layout/hierarchy1"/>
    <dgm:cxn modelId="{5A3BAF5D-4A67-4B3C-B32B-42CE1AE37CCE}" srcId="{4522C9C0-5AE5-49D9-B1A2-F6A2EFD61932}" destId="{C7F7F0DA-7059-4F17-BF87-A949CFFE1F0C}" srcOrd="0" destOrd="0" parTransId="{A0146D68-4E8F-485C-9586-2B90796F4BCB}" sibTransId="{DA626362-B290-49ED-B1A2-AA0B50503A24}"/>
    <dgm:cxn modelId="{EFAB44A6-F453-4E03-B369-37DD093A12EE}" type="presOf" srcId="{D0518B77-6508-4236-9940-58D882CE8855}" destId="{1093644C-06D8-442C-A06E-D809E3740E47}" srcOrd="0" destOrd="0" presId="urn:microsoft.com/office/officeart/2005/8/layout/hierarchy1"/>
    <dgm:cxn modelId="{786238C5-69FE-4774-9B29-D1DE164411FC}" srcId="{4522C9C0-5AE5-49D9-B1A2-F6A2EFD61932}" destId="{5B03E70E-E923-4214-ADAC-F1E46EEA881F}" srcOrd="2" destOrd="0" parTransId="{ADCBC4AC-686E-4B52-B5D3-76E9C7DC1023}" sibTransId="{2DF399BB-7C29-449E-B66C-36966752DD8D}"/>
    <dgm:cxn modelId="{295D18DE-6F86-47E9-A2E5-A9C2E6C44413}" srcId="{4522C9C0-5AE5-49D9-B1A2-F6A2EFD61932}" destId="{D0518B77-6508-4236-9940-58D882CE8855}" srcOrd="1" destOrd="0" parTransId="{A7683405-0299-4901-9C05-900A6234CD63}" sibTransId="{79A4D68B-DE79-45A5-891F-9AAEEAA211DB}"/>
    <dgm:cxn modelId="{33C94EE7-7896-441F-A773-EA1AA50ADDE1}" type="presOf" srcId="{5B03E70E-E923-4214-ADAC-F1E46EEA881F}" destId="{DCFC6133-5CEA-4B07-909D-FD4FC582B2E1}" srcOrd="0" destOrd="0" presId="urn:microsoft.com/office/officeart/2005/8/layout/hierarchy1"/>
    <dgm:cxn modelId="{086B7DDF-D1D5-4C36-972F-A3C18BCC5B7D}" type="presParOf" srcId="{44B8EE83-A1B1-471D-9B69-0995A71BFC9F}" destId="{BB48712F-D4D8-431D-92B9-4344557C80D4}" srcOrd="0" destOrd="0" presId="urn:microsoft.com/office/officeart/2005/8/layout/hierarchy1"/>
    <dgm:cxn modelId="{2084FA7C-3347-4D4B-B635-F36A09357E5B}" type="presParOf" srcId="{BB48712F-D4D8-431D-92B9-4344557C80D4}" destId="{52067B6A-67FA-48FA-8ECF-B39B140FCC62}" srcOrd="0" destOrd="0" presId="urn:microsoft.com/office/officeart/2005/8/layout/hierarchy1"/>
    <dgm:cxn modelId="{E39C3D38-F0FE-4A6A-9366-2255EFEEBFB9}" type="presParOf" srcId="{52067B6A-67FA-48FA-8ECF-B39B140FCC62}" destId="{3D1DABC9-F69E-4D45-B07D-4FACBEF16F7C}" srcOrd="0" destOrd="0" presId="urn:microsoft.com/office/officeart/2005/8/layout/hierarchy1"/>
    <dgm:cxn modelId="{7FEB7AF4-75A9-416B-8CB2-86E59CCD4777}" type="presParOf" srcId="{52067B6A-67FA-48FA-8ECF-B39B140FCC62}" destId="{2B848952-5F8A-4DCE-A3C2-1ECE29A14625}" srcOrd="1" destOrd="0" presId="urn:microsoft.com/office/officeart/2005/8/layout/hierarchy1"/>
    <dgm:cxn modelId="{8A605FCE-1CF7-419B-941F-2FD6D3D7BC57}" type="presParOf" srcId="{BB48712F-D4D8-431D-92B9-4344557C80D4}" destId="{9A19423A-2B3D-4802-8954-51BD51E9B7F9}" srcOrd="1" destOrd="0" presId="urn:microsoft.com/office/officeart/2005/8/layout/hierarchy1"/>
    <dgm:cxn modelId="{373A59C2-C1B1-4AB0-8915-CBCD6A285FF3}" type="presParOf" srcId="{44B8EE83-A1B1-471D-9B69-0995A71BFC9F}" destId="{E66C0B22-648A-448D-A9EA-DF6E57E1AF04}" srcOrd="1" destOrd="0" presId="urn:microsoft.com/office/officeart/2005/8/layout/hierarchy1"/>
    <dgm:cxn modelId="{5BD3564D-4CD1-4648-83A3-DA8CDE0DC336}" type="presParOf" srcId="{E66C0B22-648A-448D-A9EA-DF6E57E1AF04}" destId="{2591363A-B64F-49B7-AD1E-3C3D2722D798}" srcOrd="0" destOrd="0" presId="urn:microsoft.com/office/officeart/2005/8/layout/hierarchy1"/>
    <dgm:cxn modelId="{9B4F1B4D-B172-43D8-BF23-25CBB28F654F}" type="presParOf" srcId="{2591363A-B64F-49B7-AD1E-3C3D2722D798}" destId="{64288442-BB02-4C12-A243-9A87CFCE8371}" srcOrd="0" destOrd="0" presId="urn:microsoft.com/office/officeart/2005/8/layout/hierarchy1"/>
    <dgm:cxn modelId="{B9FD6A56-75E8-4B59-BFC8-7B94321712B7}" type="presParOf" srcId="{2591363A-B64F-49B7-AD1E-3C3D2722D798}" destId="{1093644C-06D8-442C-A06E-D809E3740E47}" srcOrd="1" destOrd="0" presId="urn:microsoft.com/office/officeart/2005/8/layout/hierarchy1"/>
    <dgm:cxn modelId="{0BCFD68D-7555-4600-85C4-C911C0B2A949}" type="presParOf" srcId="{E66C0B22-648A-448D-A9EA-DF6E57E1AF04}" destId="{EB8D7EDA-2AF6-45F8-9877-7F83D1DD9712}" srcOrd="1" destOrd="0" presId="urn:microsoft.com/office/officeart/2005/8/layout/hierarchy1"/>
    <dgm:cxn modelId="{CCFA9A4C-E915-4B49-A3DD-9FDBE22B61B2}" type="presParOf" srcId="{44B8EE83-A1B1-471D-9B69-0995A71BFC9F}" destId="{FBEF25A0-58DA-4944-9DB9-D920686D0839}" srcOrd="2" destOrd="0" presId="urn:microsoft.com/office/officeart/2005/8/layout/hierarchy1"/>
    <dgm:cxn modelId="{C9743C7B-8425-4373-BDE9-9C98712851F2}" type="presParOf" srcId="{FBEF25A0-58DA-4944-9DB9-D920686D0839}" destId="{4D938618-6651-4EF9-B8DB-92B90E97CFA2}" srcOrd="0" destOrd="0" presId="urn:microsoft.com/office/officeart/2005/8/layout/hierarchy1"/>
    <dgm:cxn modelId="{6D38672F-0912-4B9E-ADD5-B77FC3DA57AE}" type="presParOf" srcId="{4D938618-6651-4EF9-B8DB-92B90E97CFA2}" destId="{A6CE509D-9F07-4030-8568-C56827391E34}" srcOrd="0" destOrd="0" presId="urn:microsoft.com/office/officeart/2005/8/layout/hierarchy1"/>
    <dgm:cxn modelId="{4F23E8EC-E1D5-4944-8FCB-2B9534C4E630}" type="presParOf" srcId="{4D938618-6651-4EF9-B8DB-92B90E97CFA2}" destId="{DCFC6133-5CEA-4B07-909D-FD4FC582B2E1}" srcOrd="1" destOrd="0" presId="urn:microsoft.com/office/officeart/2005/8/layout/hierarchy1"/>
    <dgm:cxn modelId="{AC5744E3-722C-4041-A106-D55DF265DAD5}" type="presParOf" srcId="{FBEF25A0-58DA-4944-9DB9-D920686D0839}" destId="{203E4774-41AC-4DF1-8411-60CE3AC18B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DABC9-F69E-4D45-B07D-4FACBEF16F7C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48952-5F8A-4DCE-A3C2-1ECE29A14625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Server to client communication</a:t>
          </a:r>
        </a:p>
      </dsp:txBody>
      <dsp:txXfrm>
        <a:off x="385008" y="951819"/>
        <a:ext cx="2857818" cy="1774414"/>
      </dsp:txXfrm>
    </dsp:sp>
    <dsp:sp modelId="{64288442-BB02-4C12-A243-9A87CFCE8371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93644C-06D8-442C-A06E-D809E3740E47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Support for more than 4 players</a:t>
          </a:r>
        </a:p>
      </dsp:txBody>
      <dsp:txXfrm>
        <a:off x="4012842" y="951819"/>
        <a:ext cx="2857818" cy="1774414"/>
      </dsp:txXfrm>
    </dsp:sp>
    <dsp:sp modelId="{A6CE509D-9F07-4030-8568-C56827391E34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FC6133-5CEA-4B07-909D-FD4FC582B2E1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Singleplayer campaign</a:t>
          </a:r>
        </a:p>
      </dsp:txBody>
      <dsp:txXfrm>
        <a:off x="7640676" y="951819"/>
        <a:ext cx="2857818" cy="177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8DC1-2D38-4731-9826-C556107E4192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5E1A-357F-4B0C-A3DB-E08B0453A3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86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95E1A-357F-4B0C-A3DB-E08B0453A3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08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91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17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0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9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09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710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805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1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63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7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1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90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15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0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81D63C6-7406-48BF-AB38-45801E55E49B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DD2A91C-F480-4102-8863-E76BB6341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69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0847-6457-8706-92AC-17460D416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Multiplayer Snake Game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6C35B-2788-7096-A33F-1E3B9A18A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Alexander Hauer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36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7644-0B04-F75D-1289-35F41759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14E5D7-3F24-C281-3839-826BF602B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7380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2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3326-D61D-49C1-D7B4-15510EF5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Thank you </a:t>
            </a:r>
          </a:p>
          <a:p>
            <a:pPr marL="0" indent="0" algn="ctr">
              <a:buNone/>
            </a:pPr>
            <a:r>
              <a:rPr lang="en-US" sz="6000" dirty="0"/>
              <a:t>for your attention!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15309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E7AC-3383-1BD1-3D28-D402F4C6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0AC7-CCF1-2D1C-7B1F-ACA4A19B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 Java-based application to play the classic Snake game.</a:t>
            </a:r>
          </a:p>
          <a:p>
            <a:r>
              <a:rPr lang="en-US" sz="2200" dirty="0"/>
              <a:t>Supports both singleplayer and multiplayer modes.</a:t>
            </a:r>
          </a:p>
          <a:p>
            <a:r>
              <a:rPr lang="en-US" sz="2200" dirty="0"/>
              <a:t>Features a background-changing mechanic based on user’s current location.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99329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5E51-BEF4-3A65-9F2E-0D4F9794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F6AD8-B5A0-4ABC-2757-693E2145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Singleplayer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Local multiplayer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Server multiplayer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Game speed selection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Weather API integration for game background change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GUI start-up implementation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17019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51C40-9673-5F16-F3E7-365EE49C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02" y="659568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F077-D683-5AB8-0A53-A3814220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7"/>
            <a:ext cx="4961535" cy="7856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UML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D60C2-A12C-715F-0D0B-7B5D55A1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337" y="-3175"/>
            <a:ext cx="7348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EA1B-93CC-8B82-F2DB-2AF129B1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diagram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54B5-1258-BEB9-60CA-C6BCB588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SnakeGame</a:t>
            </a:r>
            <a:r>
              <a:rPr lang="en-US" sz="2400" dirty="0"/>
              <a:t>, </a:t>
            </a:r>
            <a:r>
              <a:rPr lang="en-US" sz="2400" dirty="0" err="1"/>
              <a:t>StartupFrame</a:t>
            </a:r>
            <a:r>
              <a:rPr lang="en-US" sz="2400" dirty="0"/>
              <a:t> and </a:t>
            </a:r>
            <a:r>
              <a:rPr lang="en-US" sz="2400" dirty="0" err="1"/>
              <a:t>GameFrame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GamePanelSinglePlayer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GamePanelLocalMultiplayer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----------------------------------------------------------------------------------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GamePanelServerMultiplayer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SnakeClient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ClientHandler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3865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E966-0D5B-3B1C-D279-045D69E0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0154-F04D-DF73-6847-8B77BBF6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81696" cy="3636511"/>
          </a:xfrm>
        </p:spPr>
        <p:txBody>
          <a:bodyPr/>
          <a:lstStyle/>
          <a:p>
            <a:r>
              <a:rPr lang="en-US" sz="2200" dirty="0" err="1"/>
              <a:t>SnakeGame</a:t>
            </a:r>
            <a:r>
              <a:rPr lang="en-US" sz="2200" dirty="0"/>
              <a:t> – creates the game</a:t>
            </a:r>
          </a:p>
          <a:p>
            <a:r>
              <a:rPr lang="en-US" sz="2200" dirty="0" err="1"/>
              <a:t>StartupFrame</a:t>
            </a:r>
            <a:r>
              <a:rPr lang="en-US" sz="2200" dirty="0"/>
              <a:t> – mode selection    =====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endParaRPr lang="en-US" sz="2200" dirty="0"/>
          </a:p>
          <a:p>
            <a:r>
              <a:rPr lang="en-US" sz="2200" dirty="0" err="1"/>
              <a:t>GameFrame</a:t>
            </a:r>
            <a:r>
              <a:rPr lang="en-US" sz="2200" dirty="0"/>
              <a:t> – player count selection (if required)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FB6F-6672-6C50-4786-D989D1D4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652" y="2160255"/>
            <a:ext cx="4569903" cy="36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7819-50A8-4110-E49E-D975A1E2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game modes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F59E-53CB-BB0C-F5FA-36E7AF41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Singleplayer – the foundation of all the game modes</a:t>
            </a:r>
          </a:p>
          <a:p>
            <a:r>
              <a:rPr lang="en-US" sz="2200" dirty="0"/>
              <a:t>Local Multiplayer up to 4 players</a:t>
            </a:r>
          </a:p>
          <a:p>
            <a:pPr marL="0" indent="0">
              <a:buNone/>
            </a:pPr>
            <a:r>
              <a:rPr lang="en-US" sz="2200" dirty="0"/>
              <a:t>using (arrow keys, WASD, IJKL, Numpad)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21409-3938-806E-D93D-5BDD3900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678" y="1978925"/>
            <a:ext cx="3557180" cy="37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28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363E-E095-E697-4C0D-44CE3CC5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multiplayer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BBF74-674F-2333-055C-6CE7ADB54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61867" cy="3636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GamePanelServerMultiplayer</a:t>
            </a:r>
            <a:r>
              <a:rPr lang="en-US" sz="2200" dirty="0"/>
              <a:t> – similar to the local multiplayer mode. Is the server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SnakeClient</a:t>
            </a:r>
            <a:r>
              <a:rPr lang="en-US" sz="2200" dirty="0"/>
              <a:t> – represents the connected user and their GUI window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err="1"/>
              <a:t>ClientHandler</a:t>
            </a:r>
            <a:r>
              <a:rPr lang="en-US" sz="2200" dirty="0"/>
              <a:t> – handles client ID and their latest key for the server to receive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AB3BD-1437-40CB-D5A1-55FA4F1A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63" y="2583643"/>
            <a:ext cx="4903806" cy="291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7064-A6F5-BDD7-C0CB-366DE30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3EA1-1A30-FB7B-7D32-46A9455D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993578" cy="3636511"/>
          </a:xfrm>
        </p:spPr>
        <p:txBody>
          <a:bodyPr/>
          <a:lstStyle/>
          <a:p>
            <a:r>
              <a:rPr lang="en-US" sz="2200" dirty="0"/>
              <a:t>Uses </a:t>
            </a:r>
            <a:r>
              <a:rPr lang="en-US" sz="2200" dirty="0" err="1"/>
              <a:t>WeatherAPI</a:t>
            </a:r>
            <a:endParaRPr lang="en-US" sz="2200" dirty="0"/>
          </a:p>
          <a:p>
            <a:r>
              <a:rPr lang="en-US" sz="2200" dirty="0"/>
              <a:t>It extracts the current weather from the response</a:t>
            </a:r>
          </a:p>
          <a:p>
            <a:r>
              <a:rPr lang="en-US" sz="2200" dirty="0"/>
              <a:t>The background changes accordingly</a:t>
            </a:r>
          </a:p>
          <a:p>
            <a:endParaRPr lang="en-GB" dirty="0"/>
          </a:p>
        </p:txBody>
      </p:sp>
      <p:pic>
        <p:nvPicPr>
          <p:cNvPr id="7" name="Picture 6" descr="A logo for a weather application&#10;&#10;AI-generated content may be incorrect.">
            <a:extLst>
              <a:ext uri="{FF2B5EF4-FFF2-40B4-BE49-F238E27FC236}">
                <a16:creationId xmlns:a16="http://schemas.microsoft.com/office/drawing/2014/main" id="{5C11DA2B-6234-4026-DBD9-904B436C8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29" y="5285319"/>
            <a:ext cx="1299725" cy="1299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0281E4-F665-0BCA-5B75-81BD2E5A9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366" y="2123600"/>
            <a:ext cx="4554249" cy="30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71</TotalTime>
  <Words>201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Century Gothic</vt:lpstr>
      <vt:lpstr>Wingdings</vt:lpstr>
      <vt:lpstr>Wingdings 2</vt:lpstr>
      <vt:lpstr>Quotable</vt:lpstr>
      <vt:lpstr>Multiplayer Snake Game</vt:lpstr>
      <vt:lpstr>Project Overview</vt:lpstr>
      <vt:lpstr>Project requirements</vt:lpstr>
      <vt:lpstr>Software architecture</vt:lpstr>
      <vt:lpstr>Explanation of diagram</vt:lpstr>
      <vt:lpstr>Start-up</vt:lpstr>
      <vt:lpstr>Simple game modes</vt:lpstr>
      <vt:lpstr>Server multiplayer</vt:lpstr>
      <vt:lpstr>API call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Hauer</dc:creator>
  <cp:lastModifiedBy>Alexander Hauer</cp:lastModifiedBy>
  <cp:revision>5</cp:revision>
  <dcterms:created xsi:type="dcterms:W3CDTF">2025-02-09T07:14:39Z</dcterms:created>
  <dcterms:modified xsi:type="dcterms:W3CDTF">2025-02-09T12:06:29Z</dcterms:modified>
</cp:coreProperties>
</file>