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0"/>
  </p:notes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1426" autoAdjust="0"/>
  </p:normalViewPr>
  <p:slideViewPr>
    <p:cSldViewPr snapToGrid="0">
      <p:cViewPr varScale="1">
        <p:scale>
          <a:sx n="75" d="100"/>
          <a:sy n="75" d="100"/>
        </p:scale>
        <p:origin x="73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E7625-2015-4B8E-BA1D-75042D7EC7E6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809D8-0B93-4CB1-AFB9-F6BAE0B750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03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809D8-0B93-4CB1-AFB9-F6BAE0B7507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78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809D8-0B93-4CB1-AFB9-F6BAE0B7507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05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3EEA-863C-4791-BBDB-F07A76C0529C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C22D-B307-4DFE-B7FA-1FCA62125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90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3EEA-863C-4791-BBDB-F07A76C0529C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C22D-B307-4DFE-B7FA-1FCA62125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3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3EEA-863C-4791-BBDB-F07A76C0529C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C22D-B307-4DFE-B7FA-1FCA62125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71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3EEA-863C-4791-BBDB-F07A76C0529C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C22D-B307-4DFE-B7FA-1FCA62125B3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800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3EEA-863C-4791-BBDB-F07A76C0529C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C22D-B307-4DFE-B7FA-1FCA62125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3EEA-863C-4791-BBDB-F07A76C0529C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C22D-B307-4DFE-B7FA-1FCA62125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99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3EEA-863C-4791-BBDB-F07A76C0529C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C22D-B307-4DFE-B7FA-1FCA62125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73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3EEA-863C-4791-BBDB-F07A76C0529C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C22D-B307-4DFE-B7FA-1FCA62125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14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3EEA-863C-4791-BBDB-F07A76C0529C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C22D-B307-4DFE-B7FA-1FCA62125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79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3EEA-863C-4791-BBDB-F07A76C0529C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C22D-B307-4DFE-B7FA-1FCA62125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72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3EEA-863C-4791-BBDB-F07A76C0529C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C22D-B307-4DFE-B7FA-1FCA62125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59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3EEA-863C-4791-BBDB-F07A76C0529C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C22D-B307-4DFE-B7FA-1FCA62125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0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3EEA-863C-4791-BBDB-F07A76C0529C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C22D-B307-4DFE-B7FA-1FCA62125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46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3EEA-863C-4791-BBDB-F07A76C0529C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C22D-B307-4DFE-B7FA-1FCA62125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07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3EEA-863C-4791-BBDB-F07A76C0529C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C22D-B307-4DFE-B7FA-1FCA62125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01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3EEA-863C-4791-BBDB-F07A76C0529C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C22D-B307-4DFE-B7FA-1FCA62125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51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3EEA-863C-4791-BBDB-F07A76C0529C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C22D-B307-4DFE-B7FA-1FCA62125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11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3413EEA-863C-4791-BBDB-F07A76C0529C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3C22D-B307-4DFE-B7FA-1FCA62125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383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5D3D5-6676-2340-3A3B-A9FF6700D05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BBE3D7-088D-778C-3001-56350DA82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Spacecraft Manager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45C2C-0F1A-D4E1-9FD2-879546FFD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Alexander Hauer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1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ECBA5-9076-5BDA-957B-50BFE8AEA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it does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27871-9D53-D0A2-5C63-7E06085B8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This program manages a spacecraft, which contains different methods relating to Crew, Bridge and Cargo management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Together with </a:t>
            </a:r>
            <a:r>
              <a:rPr lang="en-US" sz="2400" dirty="0" err="1"/>
              <a:t>MySql</a:t>
            </a:r>
            <a:r>
              <a:rPr lang="en-US" sz="2400" dirty="0"/>
              <a:t> integration to keep and maintain the information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30272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BF7E2-0F05-11F0-8478-7A84EE8B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Code snippet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E911B-936C-FB07-465F-CF4EDF372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4060209"/>
            <a:ext cx="5919503" cy="2056532"/>
          </a:xfrm>
        </p:spPr>
        <p:txBody>
          <a:bodyPr>
            <a:normAutofit/>
          </a:bodyPr>
          <a:lstStyle/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Different commands are available for different users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39036-6CA7-FC0A-619D-36A470EC5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109" y="1055414"/>
            <a:ext cx="6696740" cy="260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96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A9A7E-3ECC-DDF0-3DE8-B81FE73B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Dev. process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9A3B-86E2-4E29-0D35-EE9FBB095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Picking off last time, threads were implemented to speed up the grouping methods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Afterwards, </a:t>
            </a:r>
            <a:r>
              <a:rPr lang="en-US" sz="2400" dirty="0" err="1"/>
              <a:t>MySql</a:t>
            </a:r>
            <a:r>
              <a:rPr lang="en-US" sz="2400" dirty="0"/>
              <a:t> was connected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Methods to insert and update the entries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Create different login options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Unit tests were added to ensure proper functionality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36895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EBF92-0113-76F5-5303-B532EDB9D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Code snippet II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F38C-59CE-CD41-E584-68A6E1C07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4087504"/>
            <a:ext cx="5919503" cy="2029237"/>
          </a:xfrm>
        </p:spPr>
        <p:txBody>
          <a:bodyPr>
            <a:normAutofit/>
          </a:bodyPr>
          <a:lstStyle/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The code was continued such that each time an object was added/updated, it was also added/updated to the database</a:t>
            </a:r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23A17F-EDF3-04BF-CD80-2E132257C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50" y="1520862"/>
            <a:ext cx="7117085" cy="182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90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B2CA7-F013-AE0D-EF50-C44986ED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B79E9-81EC-7BBA-8084-100B65E5B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MySql</a:t>
            </a:r>
            <a:r>
              <a:rPr lang="en-US" sz="2400" dirty="0"/>
              <a:t> initial connection – I encountered a lot of error connecting to the database in the beginning, as well as not understanding completely each error message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747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75B17-129B-4EB8-5530-6A96DAD8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went smooth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D97A-DAC4-CC6B-B76F-A03EC9305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Thread implementation – although it was a new concept to learn, it was quick to troubleshoot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Unit tests – quick to add, no errors there</a:t>
            </a:r>
          </a:p>
        </p:txBody>
      </p:sp>
    </p:spTree>
    <p:extLst>
      <p:ext uri="{BB962C8B-B14F-4D97-AF65-F5344CB8AC3E}">
        <p14:creationId xmlns:p14="http://schemas.microsoft.com/office/powerpoint/2010/main" val="4131498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1CE8C-41B6-80B8-27EA-F12AA3AC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46558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</TotalTime>
  <Words>177</Words>
  <Application>Microsoft Office PowerPoint</Application>
  <PresentationFormat>Widescreen</PresentationFormat>
  <Paragraphs>23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Century Gothic</vt:lpstr>
      <vt:lpstr>Wingdings</vt:lpstr>
      <vt:lpstr>Wingdings 3</vt:lpstr>
      <vt:lpstr>Ion</vt:lpstr>
      <vt:lpstr>Spacecraft Manager</vt:lpstr>
      <vt:lpstr>What it does</vt:lpstr>
      <vt:lpstr>Code snippet</vt:lpstr>
      <vt:lpstr>Dev. process</vt:lpstr>
      <vt:lpstr>Code snippet II</vt:lpstr>
      <vt:lpstr>Problems</vt:lpstr>
      <vt:lpstr>What went smooth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Hauer</dc:creator>
  <cp:lastModifiedBy>Alexander Hauer</cp:lastModifiedBy>
  <cp:revision>6</cp:revision>
  <dcterms:created xsi:type="dcterms:W3CDTF">2025-01-10T16:44:36Z</dcterms:created>
  <dcterms:modified xsi:type="dcterms:W3CDTF">2025-01-14T10:38:45Z</dcterms:modified>
</cp:coreProperties>
</file>