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5" r:id="rId5"/>
    <p:sldMasterId id="2147483706" r:id="rId6"/>
  </p:sldMasterIdLst>
  <p:notesMasterIdLst>
    <p:notesMasterId r:id="rId26"/>
  </p:notesMasterIdLst>
  <p:sldIdLst>
    <p:sldId id="527" r:id="rId7"/>
    <p:sldId id="4347" r:id="rId8"/>
    <p:sldId id="286" r:id="rId9"/>
    <p:sldId id="4353" r:id="rId10"/>
    <p:sldId id="4354" r:id="rId11"/>
    <p:sldId id="4355" r:id="rId12"/>
    <p:sldId id="4348" r:id="rId13"/>
    <p:sldId id="4304" r:id="rId14"/>
    <p:sldId id="4306" r:id="rId15"/>
    <p:sldId id="4324" r:id="rId16"/>
    <p:sldId id="4339" r:id="rId17"/>
    <p:sldId id="4341" r:id="rId18"/>
    <p:sldId id="4310" r:id="rId19"/>
    <p:sldId id="4343" r:id="rId20"/>
    <p:sldId id="4342" r:id="rId21"/>
    <p:sldId id="4345" r:id="rId22"/>
    <p:sldId id="288" r:id="rId23"/>
    <p:sldId id="4351" r:id="rId24"/>
    <p:sldId id="432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DAAD9B-06A7-4B26-9402-C634C7C3ABF9}">
          <p14:sldIdLst>
            <p14:sldId id="527"/>
          </p14:sldIdLst>
        </p14:section>
        <p14:section name="Guide" id="{C0FBB6FE-C8A1-493A-9262-CC5DAC1537C1}">
          <p14:sldIdLst>
            <p14:sldId id="4347"/>
            <p14:sldId id="286"/>
            <p14:sldId id="4353"/>
            <p14:sldId id="4354"/>
            <p14:sldId id="4355"/>
            <p14:sldId id="4348"/>
            <p14:sldId id="4304"/>
            <p14:sldId id="4306"/>
            <p14:sldId id="4324"/>
            <p14:sldId id="4339"/>
            <p14:sldId id="4341"/>
            <p14:sldId id="4310"/>
            <p14:sldId id="4343"/>
            <p14:sldId id="4342"/>
            <p14:sldId id="4345"/>
            <p14:sldId id="288"/>
            <p14:sldId id="4351"/>
            <p14:sldId id="4323"/>
          </p14:sldIdLst>
        </p14:section>
        <p14:section name="Appendix" id="{BD26C12F-F020-4324-956A-5F458D51B80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Perez (Steyer Associates Inc)" initials="CP(AI" lastIdx="2" clrIdx="0">
    <p:extLst>
      <p:ext uri="{19B8F6BF-5375-455C-9EA6-DF929625EA0E}">
        <p15:presenceInfo xmlns:p15="http://schemas.microsoft.com/office/powerpoint/2012/main" userId="S::v-chpere@microsoft.com::53b11069-aa48-45d5-a9a0-c8c29def8c30" providerId="AD"/>
      </p:ext>
    </p:extLst>
  </p:cmAuthor>
  <p:cmAuthor id="2" name="Radha Selvaraj" initials="RS" lastIdx="4" clrIdx="1">
    <p:extLst>
      <p:ext uri="{19B8F6BF-5375-455C-9EA6-DF929625EA0E}">
        <p15:presenceInfo xmlns:p15="http://schemas.microsoft.com/office/powerpoint/2012/main" userId="S::radhas@microsoft.com::6a745854-71e1-4c33-b789-ef8df19767bb" providerId="AD"/>
      </p:ext>
    </p:extLst>
  </p:cmAuthor>
  <p:cmAuthor id="3" name="Connor Joyce" initials="CJ" lastIdx="7" clrIdx="2">
    <p:extLst>
      <p:ext uri="{19B8F6BF-5375-455C-9EA6-DF929625EA0E}">
        <p15:presenceInfo xmlns:p15="http://schemas.microsoft.com/office/powerpoint/2012/main" userId="S::cojoyce@microsoft.com::ff30c999-b61d-4a3d-8d5c-3c822df488b4" providerId="AD"/>
      </p:ext>
    </p:extLst>
  </p:cmAuthor>
  <p:cmAuthor id="4" name="Fabio Quadrini" initials="FQ" lastIdx="8" clrIdx="3">
    <p:extLst>
      <p:ext uri="{19B8F6BF-5375-455C-9EA6-DF929625EA0E}">
        <p15:presenceInfo xmlns:p15="http://schemas.microsoft.com/office/powerpoint/2012/main" userId="S::faquadri@microsoft.com::de7e9114-3b93-4feb-ba66-d8406763d2d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078D7"/>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C95086-8E83-A9C2-2B8D-CDD21110CC0F}" v="2" dt="2020-09-15T17:27:21.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38"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ele Dehmer (Steyer Associates Inc)" userId="7702e631-62c5-4b08-8929-5748d2696215" providerId="ADAL" clId="{C8AFF252-9180-4BAF-A208-61BA3111A48F}"/>
    <pc:docChg chg="custSel modSld">
      <pc:chgData name="Michele Dehmer (Steyer Associates Inc)" userId="7702e631-62c5-4b08-8929-5748d2696215" providerId="ADAL" clId="{C8AFF252-9180-4BAF-A208-61BA3111A48F}" dt="2020-09-15T17:26:09.608" v="27" actId="6549"/>
      <pc:docMkLst>
        <pc:docMk/>
      </pc:docMkLst>
      <pc:sldChg chg="modSp mod">
        <pc:chgData name="Michele Dehmer (Steyer Associates Inc)" userId="7702e631-62c5-4b08-8929-5748d2696215" providerId="ADAL" clId="{C8AFF252-9180-4BAF-A208-61BA3111A48F}" dt="2020-09-15T17:26:09.608" v="27" actId="6549"/>
        <pc:sldMkLst>
          <pc:docMk/>
          <pc:sldMk cId="3353684380" sldId="527"/>
        </pc:sldMkLst>
        <pc:spChg chg="mod">
          <ac:chgData name="Michele Dehmer (Steyer Associates Inc)" userId="7702e631-62c5-4b08-8929-5748d2696215" providerId="ADAL" clId="{C8AFF252-9180-4BAF-A208-61BA3111A48F}" dt="2020-09-15T17:26:09.608" v="27" actId="6549"/>
          <ac:spMkLst>
            <pc:docMk/>
            <pc:sldMk cId="3353684380" sldId="527"/>
            <ac:spMk id="11" creationId="{456CF351-42BA-4D8C-9BD1-88D0AD101DD6}"/>
          </ac:spMkLst>
        </pc:spChg>
      </pc:sldChg>
      <pc:sldChg chg="modSp mod">
        <pc:chgData name="Michele Dehmer (Steyer Associates Inc)" userId="7702e631-62c5-4b08-8929-5748d2696215" providerId="ADAL" clId="{C8AFF252-9180-4BAF-A208-61BA3111A48F}" dt="2020-09-15T17:25:09.309" v="6" actId="20577"/>
        <pc:sldMkLst>
          <pc:docMk/>
          <pc:sldMk cId="992884556" sldId="4348"/>
        </pc:sldMkLst>
        <pc:spChg chg="mod">
          <ac:chgData name="Michele Dehmer (Steyer Associates Inc)" userId="7702e631-62c5-4b08-8929-5748d2696215" providerId="ADAL" clId="{C8AFF252-9180-4BAF-A208-61BA3111A48F}" dt="2020-09-15T17:25:09.309" v="6" actId="20577"/>
          <ac:spMkLst>
            <pc:docMk/>
            <pc:sldMk cId="992884556" sldId="4348"/>
            <ac:spMk id="3" creationId="{814E31E2-ED39-40DD-BE24-C35DA16A7D8B}"/>
          </ac:spMkLst>
        </pc:spChg>
        <pc:spChg chg="mod">
          <ac:chgData name="Michele Dehmer (Steyer Associates Inc)" userId="7702e631-62c5-4b08-8929-5748d2696215" providerId="ADAL" clId="{C8AFF252-9180-4BAF-A208-61BA3111A48F}" dt="2020-09-15T17:24:56.868" v="3" actId="20577"/>
          <ac:spMkLst>
            <pc:docMk/>
            <pc:sldMk cId="992884556" sldId="4348"/>
            <ac:spMk id="79" creationId="{5D66115D-8A4B-41C9-9E2D-CEC2686FCEA7}"/>
          </ac:spMkLst>
        </pc:spChg>
        <pc:spChg chg="mod">
          <ac:chgData name="Michele Dehmer (Steyer Associates Inc)" userId="7702e631-62c5-4b08-8929-5748d2696215" providerId="ADAL" clId="{C8AFF252-9180-4BAF-A208-61BA3111A48F}" dt="2020-09-15T17:25:01.243" v="4" actId="6549"/>
          <ac:spMkLst>
            <pc:docMk/>
            <pc:sldMk cId="992884556" sldId="4348"/>
            <ac:spMk id="98" creationId="{FBB42179-EE08-45E5-9554-2DE21093CD53}"/>
          </ac:spMkLst>
        </pc:spChg>
      </pc:sldChg>
      <pc:sldChg chg="modSp mod">
        <pc:chgData name="Michele Dehmer (Steyer Associates Inc)" userId="7702e631-62c5-4b08-8929-5748d2696215" providerId="ADAL" clId="{C8AFF252-9180-4BAF-A208-61BA3111A48F}" dt="2020-09-15T17:24:21.399" v="0" actId="20577"/>
        <pc:sldMkLst>
          <pc:docMk/>
          <pc:sldMk cId="552331868" sldId="4354"/>
        </pc:sldMkLst>
        <pc:spChg chg="mod">
          <ac:chgData name="Michele Dehmer (Steyer Associates Inc)" userId="7702e631-62c5-4b08-8929-5748d2696215" providerId="ADAL" clId="{C8AFF252-9180-4BAF-A208-61BA3111A48F}" dt="2020-09-15T17:24:21.399" v="0" actId="20577"/>
          <ac:spMkLst>
            <pc:docMk/>
            <pc:sldMk cId="552331868" sldId="4354"/>
            <ac:spMk id="3" creationId="{89578AC2-1183-456A-BFE6-1E474857F8E2}"/>
          </ac:spMkLst>
        </pc:spChg>
      </pc:sldChg>
      <pc:sldChg chg="modSp mod">
        <pc:chgData name="Michele Dehmer (Steyer Associates Inc)" userId="7702e631-62c5-4b08-8929-5748d2696215" providerId="ADAL" clId="{C8AFF252-9180-4BAF-A208-61BA3111A48F}" dt="2020-09-15T17:24:28.198" v="1" actId="313"/>
        <pc:sldMkLst>
          <pc:docMk/>
          <pc:sldMk cId="3486517413" sldId="4355"/>
        </pc:sldMkLst>
        <pc:spChg chg="mod">
          <ac:chgData name="Michele Dehmer (Steyer Associates Inc)" userId="7702e631-62c5-4b08-8929-5748d2696215" providerId="ADAL" clId="{C8AFF252-9180-4BAF-A208-61BA3111A48F}" dt="2020-09-15T17:24:28.198" v="1" actId="313"/>
          <ac:spMkLst>
            <pc:docMk/>
            <pc:sldMk cId="3486517413" sldId="4355"/>
            <ac:spMk id="3" creationId="{89578AC2-1183-456A-BFE6-1E474857F8E2}"/>
          </ac:spMkLst>
        </pc:spChg>
      </pc:sldChg>
    </pc:docChg>
  </pc:docChgLst>
  <pc:docChgLst>
    <pc:chgData name="Radha Selvaraj" userId="6a745854-71e1-4c33-b789-ef8df19767bb" providerId="ADAL" clId="{7FEF74C0-764A-487B-871C-6F407CE06956}"/>
    <pc:docChg chg="custSel modSld">
      <pc:chgData name="Radha Selvaraj" userId="6a745854-71e1-4c33-b789-ef8df19767bb" providerId="ADAL" clId="{7FEF74C0-764A-487B-871C-6F407CE06956}" dt="2020-09-08T20:36:27.455" v="13" actId="1592"/>
      <pc:docMkLst>
        <pc:docMk/>
      </pc:docMkLst>
      <pc:sldChg chg="delCm">
        <pc:chgData name="Radha Selvaraj" userId="6a745854-71e1-4c33-b789-ef8df19767bb" providerId="ADAL" clId="{7FEF74C0-764A-487B-871C-6F407CE06956}" dt="2020-09-08T20:36:27.455" v="13" actId="1592"/>
        <pc:sldMkLst>
          <pc:docMk/>
          <pc:sldMk cId="1159646772" sldId="286"/>
        </pc:sldMkLst>
      </pc:sldChg>
      <pc:sldChg chg="delCm">
        <pc:chgData name="Radha Selvaraj" userId="6a745854-71e1-4c33-b789-ef8df19767bb" providerId="ADAL" clId="{7FEF74C0-764A-487B-871C-6F407CE06956}" dt="2020-09-08T20:35:37.231" v="8" actId="1592"/>
        <pc:sldMkLst>
          <pc:docMk/>
          <pc:sldMk cId="4249954895" sldId="4304"/>
        </pc:sldMkLst>
      </pc:sldChg>
      <pc:sldChg chg="delCm">
        <pc:chgData name="Radha Selvaraj" userId="6a745854-71e1-4c33-b789-ef8df19767bb" providerId="ADAL" clId="{7FEF74C0-764A-487B-871C-6F407CE06956}" dt="2020-09-08T20:35:27.670" v="7" actId="1592"/>
        <pc:sldMkLst>
          <pc:docMk/>
          <pc:sldMk cId="4175479328" sldId="4324"/>
        </pc:sldMkLst>
      </pc:sldChg>
      <pc:sldChg chg="delCm">
        <pc:chgData name="Radha Selvaraj" userId="6a745854-71e1-4c33-b789-ef8df19767bb" providerId="ADAL" clId="{7FEF74C0-764A-487B-871C-6F407CE06956}" dt="2020-09-08T20:35:15.172" v="6" actId="1592"/>
        <pc:sldMkLst>
          <pc:docMk/>
          <pc:sldMk cId="3814011509" sldId="4343"/>
        </pc:sldMkLst>
      </pc:sldChg>
      <pc:sldChg chg="modSp mod delCm modCm">
        <pc:chgData name="Radha Selvaraj" userId="6a745854-71e1-4c33-b789-ef8df19767bb" providerId="ADAL" clId="{7FEF74C0-764A-487B-871C-6F407CE06956}" dt="2020-09-08T20:34:58.076" v="5" actId="20577"/>
        <pc:sldMkLst>
          <pc:docMk/>
          <pc:sldMk cId="3755896716" sldId="4351"/>
        </pc:sldMkLst>
        <pc:spChg chg="mod">
          <ac:chgData name="Radha Selvaraj" userId="6a745854-71e1-4c33-b789-ef8df19767bb" providerId="ADAL" clId="{7FEF74C0-764A-487B-871C-6F407CE06956}" dt="2020-09-08T20:34:58.076" v="5" actId="20577"/>
          <ac:spMkLst>
            <pc:docMk/>
            <pc:sldMk cId="3755896716" sldId="4351"/>
            <ac:spMk id="5" creationId="{70259D2A-7AE0-4C25-BF9C-D7722BF87E2B}"/>
          </ac:spMkLst>
        </pc:spChg>
      </pc:sldChg>
      <pc:sldChg chg="delCm">
        <pc:chgData name="Radha Selvaraj" userId="6a745854-71e1-4c33-b789-ef8df19767bb" providerId="ADAL" clId="{7FEF74C0-764A-487B-871C-6F407CE06956}" dt="2020-09-08T20:36:07.477" v="11" actId="1592"/>
        <pc:sldMkLst>
          <pc:docMk/>
          <pc:sldMk cId="2094578463" sldId="4353"/>
        </pc:sldMkLst>
      </pc:sldChg>
      <pc:sldChg chg="delCm">
        <pc:chgData name="Radha Selvaraj" userId="6a745854-71e1-4c33-b789-ef8df19767bb" providerId="ADAL" clId="{7FEF74C0-764A-487B-871C-6F407CE06956}" dt="2020-09-08T20:35:56.881" v="10" actId="1592"/>
        <pc:sldMkLst>
          <pc:docMk/>
          <pc:sldMk cId="552331868" sldId="4354"/>
        </pc:sldMkLst>
      </pc:sldChg>
    </pc:docChg>
  </pc:docChgLst>
  <pc:docChgLst>
    <pc:chgData name="Michele Dehmer (Steyer Associates Inc)" userId="S::v-mideh@microsoft.com::7702e631-62c5-4b08-8929-5748d2696215" providerId="AD" clId="Web-{22C95086-8E83-A9C2-2B8D-CDD21110CC0F}"/>
    <pc:docChg chg="modSld">
      <pc:chgData name="Michele Dehmer (Steyer Associates Inc)" userId="S::v-mideh@microsoft.com::7702e631-62c5-4b08-8929-5748d2696215" providerId="AD" clId="Web-{22C95086-8E83-A9C2-2B8D-CDD21110CC0F}" dt="2020-09-15T17:27:19.385" v="0" actId="20577"/>
      <pc:docMkLst>
        <pc:docMk/>
      </pc:docMkLst>
      <pc:sldChg chg="modSp">
        <pc:chgData name="Michele Dehmer (Steyer Associates Inc)" userId="S::v-mideh@microsoft.com::7702e631-62c5-4b08-8929-5748d2696215" providerId="AD" clId="Web-{22C95086-8E83-A9C2-2B8D-CDD21110CC0F}" dt="2020-09-15T17:27:19.385" v="0" actId="20577"/>
        <pc:sldMkLst>
          <pc:docMk/>
          <pc:sldMk cId="3353684380" sldId="527"/>
        </pc:sldMkLst>
        <pc:spChg chg="mod">
          <ac:chgData name="Michele Dehmer (Steyer Associates Inc)" userId="S::v-mideh@microsoft.com::7702e631-62c5-4b08-8929-5748d2696215" providerId="AD" clId="Web-{22C95086-8E83-A9C2-2B8D-CDD21110CC0F}" dt="2020-09-15T17:27:19.385" v="0" actId="20577"/>
          <ac:spMkLst>
            <pc:docMk/>
            <pc:sldMk cId="3353684380" sldId="527"/>
            <ac:spMk id="11" creationId="{456CF351-42BA-4D8C-9BD1-88D0AD101DD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32F5FD-CE39-4CDC-B9B7-56165B2CAB13}"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GB"/>
        </a:p>
      </dgm:t>
    </dgm:pt>
    <dgm:pt modelId="{7C4F40E4-1BA2-4C60-9C0A-A53D5D1130CD}">
      <dgm:prSet phldrT="[Text]" custT="1"/>
      <dgm:spPr/>
      <dgm:t>
        <a:bodyPr/>
        <a:lstStyle/>
        <a:p>
          <a:r>
            <a:rPr lang="en-GB" sz="1000"/>
            <a:t>C[X]O</a:t>
          </a:r>
        </a:p>
      </dgm:t>
    </dgm:pt>
    <dgm:pt modelId="{BB7B0B87-A0CC-41D1-B9AB-C9221C76CFFE}" type="parTrans" cxnId="{EA1AAE23-F53A-4294-8FE9-05A4DC2BFC4E}">
      <dgm:prSet/>
      <dgm:spPr/>
      <dgm:t>
        <a:bodyPr/>
        <a:lstStyle/>
        <a:p>
          <a:endParaRPr lang="en-GB" sz="1000"/>
        </a:p>
      </dgm:t>
    </dgm:pt>
    <dgm:pt modelId="{45BA4FE4-6B7A-48D3-B889-EE45A28CEAC3}" type="sibTrans" cxnId="{EA1AAE23-F53A-4294-8FE9-05A4DC2BFC4E}">
      <dgm:prSet/>
      <dgm:spPr/>
      <dgm:t>
        <a:bodyPr/>
        <a:lstStyle/>
        <a:p>
          <a:endParaRPr lang="en-GB" sz="1000"/>
        </a:p>
      </dgm:t>
    </dgm:pt>
    <dgm:pt modelId="{3D6ED4A8-7099-4E22-84F6-C8B48888FA55}">
      <dgm:prSet phldrT="[Text]" custT="1"/>
      <dgm:spPr/>
      <dgm:t>
        <a:bodyPr/>
        <a:lstStyle/>
        <a:p>
          <a:r>
            <a:rPr lang="en-GB" sz="1000"/>
            <a:t>VP</a:t>
          </a:r>
        </a:p>
      </dgm:t>
    </dgm:pt>
    <dgm:pt modelId="{2BD0B545-18A2-4FF6-B980-D7744C0DC916}" type="parTrans" cxnId="{1E82341A-2F3E-49F0-AD63-BD4F4145F57D}">
      <dgm:prSet/>
      <dgm:spPr/>
      <dgm:t>
        <a:bodyPr/>
        <a:lstStyle/>
        <a:p>
          <a:endParaRPr lang="en-GB" sz="1000"/>
        </a:p>
      </dgm:t>
    </dgm:pt>
    <dgm:pt modelId="{2542D898-ABFC-43A3-93D5-0752E090B215}" type="sibTrans" cxnId="{1E82341A-2F3E-49F0-AD63-BD4F4145F57D}">
      <dgm:prSet/>
      <dgm:spPr/>
      <dgm:t>
        <a:bodyPr/>
        <a:lstStyle/>
        <a:p>
          <a:endParaRPr lang="en-GB" sz="1000"/>
        </a:p>
      </dgm:t>
    </dgm:pt>
    <dgm:pt modelId="{20F5E814-AE90-4E72-980A-867ECB00F9F2}">
      <dgm:prSet phldrT="[Text]" custT="1"/>
      <dgm:spPr/>
      <dgm:t>
        <a:bodyPr/>
        <a:lstStyle/>
        <a:p>
          <a:r>
            <a:rPr lang="en-GB" sz="1000"/>
            <a:t>Director</a:t>
          </a:r>
        </a:p>
      </dgm:t>
    </dgm:pt>
    <dgm:pt modelId="{C421AA48-7727-4F6C-94A0-C1417573F697}" type="parTrans" cxnId="{5469BA8F-EEEB-47C8-98F5-B9154B3F8CE6}">
      <dgm:prSet/>
      <dgm:spPr/>
      <dgm:t>
        <a:bodyPr/>
        <a:lstStyle/>
        <a:p>
          <a:endParaRPr lang="en-GB" sz="1000"/>
        </a:p>
      </dgm:t>
    </dgm:pt>
    <dgm:pt modelId="{046FF609-4653-42B1-9E3F-939DB98606F5}" type="sibTrans" cxnId="{5469BA8F-EEEB-47C8-98F5-B9154B3F8CE6}">
      <dgm:prSet/>
      <dgm:spPr/>
      <dgm:t>
        <a:bodyPr/>
        <a:lstStyle/>
        <a:p>
          <a:endParaRPr lang="en-GB" sz="1000"/>
        </a:p>
      </dgm:t>
    </dgm:pt>
    <dgm:pt modelId="{E3244BE6-A9B3-4B45-B3A5-8317F5F2A1E7}">
      <dgm:prSet phldrT="[Text]" custT="1"/>
      <dgm:spPr/>
      <dgm:t>
        <a:bodyPr/>
        <a:lstStyle/>
        <a:p>
          <a:r>
            <a:rPr lang="en-GB" sz="1000"/>
            <a:t>Senior Manager</a:t>
          </a:r>
        </a:p>
      </dgm:t>
    </dgm:pt>
    <dgm:pt modelId="{2A07C504-02D6-4D52-9587-8D986ECC99EB}" type="parTrans" cxnId="{B6BA7325-EC8D-41F6-8DAB-3CA7C7BB0F38}">
      <dgm:prSet/>
      <dgm:spPr/>
      <dgm:t>
        <a:bodyPr/>
        <a:lstStyle/>
        <a:p>
          <a:endParaRPr lang="en-GB" sz="1000"/>
        </a:p>
      </dgm:t>
    </dgm:pt>
    <dgm:pt modelId="{7DF9A877-CF6A-401F-B6F0-16ABD76DB19A}" type="sibTrans" cxnId="{B6BA7325-EC8D-41F6-8DAB-3CA7C7BB0F38}">
      <dgm:prSet/>
      <dgm:spPr/>
      <dgm:t>
        <a:bodyPr/>
        <a:lstStyle/>
        <a:p>
          <a:endParaRPr lang="en-GB" sz="1000"/>
        </a:p>
      </dgm:t>
    </dgm:pt>
    <dgm:pt modelId="{558CDC25-7C77-4D03-AC51-0C7B565F6681}">
      <dgm:prSet phldrT="[Text]" custT="1"/>
      <dgm:spPr/>
      <dgm:t>
        <a:bodyPr/>
        <a:lstStyle/>
        <a:p>
          <a:r>
            <a:rPr lang="en-GB" sz="1000"/>
            <a:t>Middle Manager</a:t>
          </a:r>
        </a:p>
      </dgm:t>
    </dgm:pt>
    <dgm:pt modelId="{90E6FF1A-F517-4143-8FE9-DC3ECEF644B8}" type="parTrans" cxnId="{0F369A13-0A7D-45D0-9A2C-072F3300BE9A}">
      <dgm:prSet/>
      <dgm:spPr/>
      <dgm:t>
        <a:bodyPr/>
        <a:lstStyle/>
        <a:p>
          <a:endParaRPr lang="en-GB" sz="1000"/>
        </a:p>
      </dgm:t>
    </dgm:pt>
    <dgm:pt modelId="{B4C763DE-2A5F-40B8-BEDB-4126370171D9}" type="sibTrans" cxnId="{0F369A13-0A7D-45D0-9A2C-072F3300BE9A}">
      <dgm:prSet/>
      <dgm:spPr/>
      <dgm:t>
        <a:bodyPr/>
        <a:lstStyle/>
        <a:p>
          <a:endParaRPr lang="en-GB" sz="1000"/>
        </a:p>
      </dgm:t>
    </dgm:pt>
    <dgm:pt modelId="{8ABB8EFA-9A9F-44F7-9816-17B25B57BFA9}">
      <dgm:prSet phldrT="[Text]" custT="1"/>
      <dgm:spPr/>
      <dgm:t>
        <a:bodyPr/>
        <a:lstStyle/>
        <a:p>
          <a:endParaRPr lang="en-GB" sz="1000"/>
        </a:p>
      </dgm:t>
    </dgm:pt>
    <dgm:pt modelId="{51EF287C-0888-4FCD-9E84-D507CC70DF3F}" type="parTrans" cxnId="{F9501A66-1F56-44A4-9CEE-7BCDA1193A4B}">
      <dgm:prSet/>
      <dgm:spPr/>
      <dgm:t>
        <a:bodyPr/>
        <a:lstStyle/>
        <a:p>
          <a:endParaRPr lang="en-GB" sz="1000"/>
        </a:p>
      </dgm:t>
    </dgm:pt>
    <dgm:pt modelId="{433E0669-099E-4252-BCBF-0726F3917995}" type="sibTrans" cxnId="{F9501A66-1F56-44A4-9CEE-7BCDA1193A4B}">
      <dgm:prSet/>
      <dgm:spPr/>
      <dgm:t>
        <a:bodyPr/>
        <a:lstStyle/>
        <a:p>
          <a:endParaRPr lang="en-GB" sz="1000"/>
        </a:p>
      </dgm:t>
    </dgm:pt>
    <dgm:pt modelId="{05488C7B-8A0B-41FB-9641-B3F2D7BEC60A}">
      <dgm:prSet phldrT="[Text]" custT="1"/>
      <dgm:spPr/>
      <dgm:t>
        <a:bodyPr/>
        <a:lstStyle/>
        <a:p>
          <a:endParaRPr lang="en-GB" sz="1000"/>
        </a:p>
      </dgm:t>
    </dgm:pt>
    <dgm:pt modelId="{714E649E-7C3F-4FBE-8763-CA785CC87AED}" type="parTrans" cxnId="{9E1D8CE0-41E2-4DA8-96D1-6075128222E5}">
      <dgm:prSet/>
      <dgm:spPr/>
      <dgm:t>
        <a:bodyPr/>
        <a:lstStyle/>
        <a:p>
          <a:endParaRPr lang="en-GB" sz="1000"/>
        </a:p>
      </dgm:t>
    </dgm:pt>
    <dgm:pt modelId="{F5DD307C-B514-463E-BD9D-3B93193AEDB9}" type="sibTrans" cxnId="{9E1D8CE0-41E2-4DA8-96D1-6075128222E5}">
      <dgm:prSet/>
      <dgm:spPr/>
      <dgm:t>
        <a:bodyPr/>
        <a:lstStyle/>
        <a:p>
          <a:endParaRPr lang="en-GB" sz="1000"/>
        </a:p>
      </dgm:t>
    </dgm:pt>
    <dgm:pt modelId="{9F7A788F-15F5-49F8-8E2B-40E605140FD6}">
      <dgm:prSet phldrT="[Text]" custT="1"/>
      <dgm:spPr/>
      <dgm:t>
        <a:bodyPr/>
        <a:lstStyle/>
        <a:p>
          <a:endParaRPr lang="en-GB" sz="1000"/>
        </a:p>
      </dgm:t>
    </dgm:pt>
    <dgm:pt modelId="{08E295B5-4BFB-41BF-8984-134D93CAB1C8}" type="parTrans" cxnId="{D7111962-9D0F-4E37-BA62-DFDEB6DB7D70}">
      <dgm:prSet/>
      <dgm:spPr/>
      <dgm:t>
        <a:bodyPr/>
        <a:lstStyle/>
        <a:p>
          <a:endParaRPr lang="en-GB" sz="1000"/>
        </a:p>
      </dgm:t>
    </dgm:pt>
    <dgm:pt modelId="{5BB7554F-58AA-4F94-B6D9-0E5864436159}" type="sibTrans" cxnId="{D7111962-9D0F-4E37-BA62-DFDEB6DB7D70}">
      <dgm:prSet/>
      <dgm:spPr/>
      <dgm:t>
        <a:bodyPr/>
        <a:lstStyle/>
        <a:p>
          <a:endParaRPr lang="en-GB" sz="1000"/>
        </a:p>
      </dgm:t>
    </dgm:pt>
    <dgm:pt modelId="{A154C3BF-B99D-4106-A543-D32327D130FC}">
      <dgm:prSet phldrT="[Text]" custT="1"/>
      <dgm:spPr/>
      <dgm:t>
        <a:bodyPr/>
        <a:lstStyle/>
        <a:p>
          <a:endParaRPr lang="en-GB" sz="1000"/>
        </a:p>
      </dgm:t>
    </dgm:pt>
    <dgm:pt modelId="{820CACFF-3892-4D1C-A9F2-657EB9AFA377}" type="parTrans" cxnId="{0D43A389-72EF-4D9C-8D8E-9182BC3D469B}">
      <dgm:prSet/>
      <dgm:spPr/>
      <dgm:t>
        <a:bodyPr/>
        <a:lstStyle/>
        <a:p>
          <a:endParaRPr lang="en-GB" sz="1000"/>
        </a:p>
      </dgm:t>
    </dgm:pt>
    <dgm:pt modelId="{5FDE38F0-42B8-4571-A8A0-27A8EA65628B}" type="sibTrans" cxnId="{0D43A389-72EF-4D9C-8D8E-9182BC3D469B}">
      <dgm:prSet/>
      <dgm:spPr/>
      <dgm:t>
        <a:bodyPr/>
        <a:lstStyle/>
        <a:p>
          <a:endParaRPr lang="en-GB" sz="1000"/>
        </a:p>
      </dgm:t>
    </dgm:pt>
    <dgm:pt modelId="{691E0F1C-04DE-4B13-AB80-9AF11153E810}" type="pres">
      <dgm:prSet presAssocID="{7932F5FD-CE39-4CDC-B9B7-56165B2CAB13}" presName="hierChild1" presStyleCnt="0">
        <dgm:presLayoutVars>
          <dgm:chPref val="1"/>
          <dgm:dir/>
          <dgm:animOne val="branch"/>
          <dgm:animLvl val="lvl"/>
          <dgm:resizeHandles/>
        </dgm:presLayoutVars>
      </dgm:prSet>
      <dgm:spPr/>
    </dgm:pt>
    <dgm:pt modelId="{007D3C0A-7262-4B0A-9D12-F311A33F4FEE}" type="pres">
      <dgm:prSet presAssocID="{7C4F40E4-1BA2-4C60-9C0A-A53D5D1130CD}" presName="hierRoot1" presStyleCnt="0"/>
      <dgm:spPr/>
    </dgm:pt>
    <dgm:pt modelId="{CC99312A-1610-4067-BA3C-4E9D9695BEEA}" type="pres">
      <dgm:prSet presAssocID="{7C4F40E4-1BA2-4C60-9C0A-A53D5D1130CD}" presName="composite" presStyleCnt="0"/>
      <dgm:spPr/>
    </dgm:pt>
    <dgm:pt modelId="{201A5395-B08A-4077-8E9C-CEF0A153DB1B}" type="pres">
      <dgm:prSet presAssocID="{7C4F40E4-1BA2-4C60-9C0A-A53D5D1130CD}" presName="image" presStyleLbl="node0" presStyleIdx="0" presStyleCnt="1"/>
      <dgm:spPr/>
    </dgm:pt>
    <dgm:pt modelId="{35C86292-94A6-40D4-8CE4-C12D69EC3119}" type="pres">
      <dgm:prSet presAssocID="{7C4F40E4-1BA2-4C60-9C0A-A53D5D1130CD}" presName="text" presStyleLbl="revTx" presStyleIdx="0" presStyleCnt="9">
        <dgm:presLayoutVars>
          <dgm:chPref val="3"/>
        </dgm:presLayoutVars>
      </dgm:prSet>
      <dgm:spPr/>
    </dgm:pt>
    <dgm:pt modelId="{20AC850B-88B2-4A04-873E-084591284BAC}" type="pres">
      <dgm:prSet presAssocID="{7C4F40E4-1BA2-4C60-9C0A-A53D5D1130CD}" presName="hierChild2" presStyleCnt="0"/>
      <dgm:spPr/>
    </dgm:pt>
    <dgm:pt modelId="{DB51C1C7-AD52-4523-A7F3-9C3731F1F455}" type="pres">
      <dgm:prSet presAssocID="{2BD0B545-18A2-4FF6-B980-D7744C0DC916}" presName="Name10" presStyleLbl="parChTrans1D2" presStyleIdx="0" presStyleCnt="2"/>
      <dgm:spPr/>
    </dgm:pt>
    <dgm:pt modelId="{0ED5247F-9A7F-44D5-9156-1F6C38F3836B}" type="pres">
      <dgm:prSet presAssocID="{3D6ED4A8-7099-4E22-84F6-C8B48888FA55}" presName="hierRoot2" presStyleCnt="0"/>
      <dgm:spPr/>
    </dgm:pt>
    <dgm:pt modelId="{0FD2EE44-BC9A-46B9-90B6-57277B872C1D}" type="pres">
      <dgm:prSet presAssocID="{3D6ED4A8-7099-4E22-84F6-C8B48888FA55}" presName="composite2" presStyleCnt="0"/>
      <dgm:spPr/>
    </dgm:pt>
    <dgm:pt modelId="{59A6831D-96FA-49AE-B1DA-F172CB08CDF1}" type="pres">
      <dgm:prSet presAssocID="{3D6ED4A8-7099-4E22-84F6-C8B48888FA55}" presName="image2" presStyleLbl="node2" presStyleIdx="0" presStyleCnt="2"/>
      <dgm:spPr/>
    </dgm:pt>
    <dgm:pt modelId="{5E0EA95B-0E27-4A15-AB59-BB8A127076BB}" type="pres">
      <dgm:prSet presAssocID="{3D6ED4A8-7099-4E22-84F6-C8B48888FA55}" presName="text2" presStyleLbl="revTx" presStyleIdx="1" presStyleCnt="9">
        <dgm:presLayoutVars>
          <dgm:chPref val="3"/>
        </dgm:presLayoutVars>
      </dgm:prSet>
      <dgm:spPr/>
    </dgm:pt>
    <dgm:pt modelId="{BB67707D-B45A-44AA-A6CF-A34FF399B14F}" type="pres">
      <dgm:prSet presAssocID="{3D6ED4A8-7099-4E22-84F6-C8B48888FA55}" presName="hierChild3" presStyleCnt="0"/>
      <dgm:spPr/>
    </dgm:pt>
    <dgm:pt modelId="{FA8D9077-5084-4E86-A8C1-68DF82A5BE46}" type="pres">
      <dgm:prSet presAssocID="{C421AA48-7727-4F6C-94A0-C1417573F697}" presName="Name17" presStyleLbl="parChTrans1D3" presStyleIdx="0" presStyleCnt="1"/>
      <dgm:spPr/>
    </dgm:pt>
    <dgm:pt modelId="{7381F0DF-E010-48F1-BBA8-5247173D55A9}" type="pres">
      <dgm:prSet presAssocID="{20F5E814-AE90-4E72-980A-867ECB00F9F2}" presName="hierRoot3" presStyleCnt="0"/>
      <dgm:spPr/>
    </dgm:pt>
    <dgm:pt modelId="{97A14C6F-D0DC-4FD3-9757-4A1A40F109F8}" type="pres">
      <dgm:prSet presAssocID="{20F5E814-AE90-4E72-980A-867ECB00F9F2}" presName="composite3" presStyleCnt="0"/>
      <dgm:spPr/>
    </dgm:pt>
    <dgm:pt modelId="{144D77DC-A0FB-4348-9D42-614D203CCEBB}" type="pres">
      <dgm:prSet presAssocID="{20F5E814-AE90-4E72-980A-867ECB00F9F2}" presName="image3" presStyleLbl="node3" presStyleIdx="0" presStyleCnt="1"/>
      <dgm:spPr/>
    </dgm:pt>
    <dgm:pt modelId="{1D0E3941-D4C8-4037-8ADD-046EE193309C}" type="pres">
      <dgm:prSet presAssocID="{20F5E814-AE90-4E72-980A-867ECB00F9F2}" presName="text3" presStyleLbl="revTx" presStyleIdx="2" presStyleCnt="9">
        <dgm:presLayoutVars>
          <dgm:chPref val="3"/>
        </dgm:presLayoutVars>
      </dgm:prSet>
      <dgm:spPr/>
    </dgm:pt>
    <dgm:pt modelId="{319384B2-C1AB-4252-8B47-E6F030E2A578}" type="pres">
      <dgm:prSet presAssocID="{20F5E814-AE90-4E72-980A-867ECB00F9F2}" presName="hierChild4" presStyleCnt="0"/>
      <dgm:spPr/>
    </dgm:pt>
    <dgm:pt modelId="{0AE651BE-2FF7-4358-BEF9-D791ABF4EF5C}" type="pres">
      <dgm:prSet presAssocID="{2A07C504-02D6-4D52-9587-8D986ECC99EB}" presName="Name23" presStyleLbl="parChTrans1D4" presStyleIdx="0" presStyleCnt="5"/>
      <dgm:spPr/>
    </dgm:pt>
    <dgm:pt modelId="{ECD0712F-8DA0-4644-BF37-40738261CCA0}" type="pres">
      <dgm:prSet presAssocID="{E3244BE6-A9B3-4B45-B3A5-8317F5F2A1E7}" presName="hierRoot4" presStyleCnt="0"/>
      <dgm:spPr/>
    </dgm:pt>
    <dgm:pt modelId="{376E7761-0E67-426B-A332-817EC257AAFC}" type="pres">
      <dgm:prSet presAssocID="{E3244BE6-A9B3-4B45-B3A5-8317F5F2A1E7}" presName="composite4" presStyleCnt="0"/>
      <dgm:spPr/>
    </dgm:pt>
    <dgm:pt modelId="{B93D0303-AFB4-4AC5-AA83-C9B87BE47380}" type="pres">
      <dgm:prSet presAssocID="{E3244BE6-A9B3-4B45-B3A5-8317F5F2A1E7}" presName="image4" presStyleLbl="node4" presStyleIdx="0" presStyleCnt="5"/>
      <dgm:spPr/>
    </dgm:pt>
    <dgm:pt modelId="{30CF2637-8748-4F34-88F0-B78F015E7ED4}" type="pres">
      <dgm:prSet presAssocID="{E3244BE6-A9B3-4B45-B3A5-8317F5F2A1E7}" presName="text4" presStyleLbl="revTx" presStyleIdx="3" presStyleCnt="9">
        <dgm:presLayoutVars>
          <dgm:chPref val="3"/>
        </dgm:presLayoutVars>
      </dgm:prSet>
      <dgm:spPr/>
    </dgm:pt>
    <dgm:pt modelId="{11E09AC9-4E5A-4D35-A60D-FA775DB532D9}" type="pres">
      <dgm:prSet presAssocID="{E3244BE6-A9B3-4B45-B3A5-8317F5F2A1E7}" presName="hierChild5" presStyleCnt="0"/>
      <dgm:spPr/>
    </dgm:pt>
    <dgm:pt modelId="{F4D14C62-FA52-45E5-BD78-BEEA8B472B5F}" type="pres">
      <dgm:prSet presAssocID="{90E6FF1A-F517-4143-8FE9-DC3ECEF644B8}" presName="Name23" presStyleLbl="parChTrans1D4" presStyleIdx="1" presStyleCnt="5"/>
      <dgm:spPr/>
    </dgm:pt>
    <dgm:pt modelId="{975B7674-1587-4020-AAB7-CEFD99DF5BB4}" type="pres">
      <dgm:prSet presAssocID="{558CDC25-7C77-4D03-AC51-0C7B565F6681}" presName="hierRoot4" presStyleCnt="0"/>
      <dgm:spPr/>
    </dgm:pt>
    <dgm:pt modelId="{B4F3B246-CCA3-45EB-A74C-ED8A51009655}" type="pres">
      <dgm:prSet presAssocID="{558CDC25-7C77-4D03-AC51-0C7B565F6681}" presName="composite4" presStyleCnt="0"/>
      <dgm:spPr/>
    </dgm:pt>
    <dgm:pt modelId="{D0251FF1-5BA1-4F35-94C2-A72D5833882B}" type="pres">
      <dgm:prSet presAssocID="{558CDC25-7C77-4D03-AC51-0C7B565F6681}" presName="image4" presStyleLbl="node4" presStyleIdx="1" presStyleCnt="5"/>
      <dgm:spPr/>
    </dgm:pt>
    <dgm:pt modelId="{6D93552F-CEFD-4530-A07E-8911CA05904B}" type="pres">
      <dgm:prSet presAssocID="{558CDC25-7C77-4D03-AC51-0C7B565F6681}" presName="text4" presStyleLbl="revTx" presStyleIdx="4" presStyleCnt="9">
        <dgm:presLayoutVars>
          <dgm:chPref val="3"/>
        </dgm:presLayoutVars>
      </dgm:prSet>
      <dgm:spPr/>
    </dgm:pt>
    <dgm:pt modelId="{B638CE12-878E-4777-9FBA-2A1D2C876291}" type="pres">
      <dgm:prSet presAssocID="{558CDC25-7C77-4D03-AC51-0C7B565F6681}" presName="hierChild5" presStyleCnt="0"/>
      <dgm:spPr/>
    </dgm:pt>
    <dgm:pt modelId="{00BECA31-0BE2-45BC-8F3D-04EBDB56C134}" type="pres">
      <dgm:prSet presAssocID="{820CACFF-3892-4D1C-A9F2-657EB9AFA377}" presName="Name23" presStyleLbl="parChTrans1D4" presStyleIdx="2" presStyleCnt="5"/>
      <dgm:spPr/>
    </dgm:pt>
    <dgm:pt modelId="{F40DA060-A010-4BA0-932E-C59BE71C99F7}" type="pres">
      <dgm:prSet presAssocID="{A154C3BF-B99D-4106-A543-D32327D130FC}" presName="hierRoot4" presStyleCnt="0"/>
      <dgm:spPr/>
    </dgm:pt>
    <dgm:pt modelId="{374123DB-E34A-40A4-9CA7-C5B17493F830}" type="pres">
      <dgm:prSet presAssocID="{A154C3BF-B99D-4106-A543-D32327D130FC}" presName="composite4" presStyleCnt="0"/>
      <dgm:spPr/>
    </dgm:pt>
    <dgm:pt modelId="{227CB959-F289-4287-9CFD-A29895B6B15E}" type="pres">
      <dgm:prSet presAssocID="{A154C3BF-B99D-4106-A543-D32327D130FC}" presName="image4" presStyleLbl="node4" presStyleIdx="2" presStyleCnt="5"/>
      <dgm:spPr/>
    </dgm:pt>
    <dgm:pt modelId="{E5546AC8-5363-46CF-AADF-B3EA76562916}" type="pres">
      <dgm:prSet presAssocID="{A154C3BF-B99D-4106-A543-D32327D130FC}" presName="text4" presStyleLbl="revTx" presStyleIdx="5" presStyleCnt="9">
        <dgm:presLayoutVars>
          <dgm:chPref val="3"/>
        </dgm:presLayoutVars>
      </dgm:prSet>
      <dgm:spPr/>
    </dgm:pt>
    <dgm:pt modelId="{F063A354-4151-4AF5-9150-78F2C783FFC0}" type="pres">
      <dgm:prSet presAssocID="{A154C3BF-B99D-4106-A543-D32327D130FC}" presName="hierChild5" presStyleCnt="0"/>
      <dgm:spPr/>
    </dgm:pt>
    <dgm:pt modelId="{5EF014E8-E9C7-4126-9609-2A036C41C8EC}" type="pres">
      <dgm:prSet presAssocID="{714E649E-7C3F-4FBE-8763-CA785CC87AED}" presName="Name23" presStyleLbl="parChTrans1D4" presStyleIdx="3" presStyleCnt="5"/>
      <dgm:spPr/>
    </dgm:pt>
    <dgm:pt modelId="{3BC1D4CB-0E68-4DE8-AE99-8DC8F4C5CB5E}" type="pres">
      <dgm:prSet presAssocID="{05488C7B-8A0B-41FB-9641-B3F2D7BEC60A}" presName="hierRoot4" presStyleCnt="0"/>
      <dgm:spPr/>
    </dgm:pt>
    <dgm:pt modelId="{26278E92-F99E-486E-AD9C-6EA0E716A5AF}" type="pres">
      <dgm:prSet presAssocID="{05488C7B-8A0B-41FB-9641-B3F2D7BEC60A}" presName="composite4" presStyleCnt="0"/>
      <dgm:spPr/>
    </dgm:pt>
    <dgm:pt modelId="{B3F73CC0-96C8-4EF7-8C9D-1AF6527F63BA}" type="pres">
      <dgm:prSet presAssocID="{05488C7B-8A0B-41FB-9641-B3F2D7BEC60A}" presName="image4" presStyleLbl="node4" presStyleIdx="3" presStyleCnt="5"/>
      <dgm:spPr/>
    </dgm:pt>
    <dgm:pt modelId="{5AE535D2-927F-46E1-B097-8FA9D3635BEA}" type="pres">
      <dgm:prSet presAssocID="{05488C7B-8A0B-41FB-9641-B3F2D7BEC60A}" presName="text4" presStyleLbl="revTx" presStyleIdx="6" presStyleCnt="9">
        <dgm:presLayoutVars>
          <dgm:chPref val="3"/>
        </dgm:presLayoutVars>
      </dgm:prSet>
      <dgm:spPr/>
    </dgm:pt>
    <dgm:pt modelId="{0FB7618C-B6A5-4A65-A44E-0926BBC2E74E}" type="pres">
      <dgm:prSet presAssocID="{05488C7B-8A0B-41FB-9641-B3F2D7BEC60A}" presName="hierChild5" presStyleCnt="0"/>
      <dgm:spPr/>
    </dgm:pt>
    <dgm:pt modelId="{E79C3D16-14EA-43B8-9D15-3778E7E6EC2F}" type="pres">
      <dgm:prSet presAssocID="{08E295B5-4BFB-41BF-8984-134D93CAB1C8}" presName="Name23" presStyleLbl="parChTrans1D4" presStyleIdx="4" presStyleCnt="5"/>
      <dgm:spPr/>
    </dgm:pt>
    <dgm:pt modelId="{AC5BC66B-24F3-4407-81DE-A25FAD69CDB8}" type="pres">
      <dgm:prSet presAssocID="{9F7A788F-15F5-49F8-8E2B-40E605140FD6}" presName="hierRoot4" presStyleCnt="0"/>
      <dgm:spPr/>
    </dgm:pt>
    <dgm:pt modelId="{D70F8675-B5BE-449C-8801-46AD2953E603}" type="pres">
      <dgm:prSet presAssocID="{9F7A788F-15F5-49F8-8E2B-40E605140FD6}" presName="composite4" presStyleCnt="0"/>
      <dgm:spPr/>
    </dgm:pt>
    <dgm:pt modelId="{9F140FF5-CD63-4A7F-BE11-461034F77ED9}" type="pres">
      <dgm:prSet presAssocID="{9F7A788F-15F5-49F8-8E2B-40E605140FD6}" presName="image4" presStyleLbl="node4" presStyleIdx="4" presStyleCnt="5"/>
      <dgm:spPr/>
    </dgm:pt>
    <dgm:pt modelId="{5102A4C8-D65B-432A-B2F4-98E4ADFF8DE4}" type="pres">
      <dgm:prSet presAssocID="{9F7A788F-15F5-49F8-8E2B-40E605140FD6}" presName="text4" presStyleLbl="revTx" presStyleIdx="7" presStyleCnt="9">
        <dgm:presLayoutVars>
          <dgm:chPref val="3"/>
        </dgm:presLayoutVars>
      </dgm:prSet>
      <dgm:spPr/>
    </dgm:pt>
    <dgm:pt modelId="{BACEA78E-FFA8-4B27-8E83-E3AF7A780A25}" type="pres">
      <dgm:prSet presAssocID="{9F7A788F-15F5-49F8-8E2B-40E605140FD6}" presName="hierChild5" presStyleCnt="0"/>
      <dgm:spPr/>
    </dgm:pt>
    <dgm:pt modelId="{10E513ED-2051-4392-9168-94668A615FA2}" type="pres">
      <dgm:prSet presAssocID="{51EF287C-0888-4FCD-9E84-D507CC70DF3F}" presName="Name10" presStyleLbl="parChTrans1D2" presStyleIdx="1" presStyleCnt="2"/>
      <dgm:spPr/>
    </dgm:pt>
    <dgm:pt modelId="{CFDCC61D-94C3-437D-8411-3806FBF994B1}" type="pres">
      <dgm:prSet presAssocID="{8ABB8EFA-9A9F-44F7-9816-17B25B57BFA9}" presName="hierRoot2" presStyleCnt="0"/>
      <dgm:spPr/>
    </dgm:pt>
    <dgm:pt modelId="{F743796E-DB25-4DA3-B9E7-82784AF07854}" type="pres">
      <dgm:prSet presAssocID="{8ABB8EFA-9A9F-44F7-9816-17B25B57BFA9}" presName="composite2" presStyleCnt="0"/>
      <dgm:spPr/>
    </dgm:pt>
    <dgm:pt modelId="{F4E2B1D6-3415-47D7-B0B1-5360C560CCC3}" type="pres">
      <dgm:prSet presAssocID="{8ABB8EFA-9A9F-44F7-9816-17B25B57BFA9}" presName="image2" presStyleLbl="node2" presStyleIdx="1" presStyleCnt="2"/>
      <dgm:spPr/>
    </dgm:pt>
    <dgm:pt modelId="{3E80D83E-3F5D-486B-A686-1F3BA8C9E681}" type="pres">
      <dgm:prSet presAssocID="{8ABB8EFA-9A9F-44F7-9816-17B25B57BFA9}" presName="text2" presStyleLbl="revTx" presStyleIdx="8" presStyleCnt="9">
        <dgm:presLayoutVars>
          <dgm:chPref val="3"/>
        </dgm:presLayoutVars>
      </dgm:prSet>
      <dgm:spPr/>
    </dgm:pt>
    <dgm:pt modelId="{728DA8EA-69D0-47BE-98C0-A765D2283F49}" type="pres">
      <dgm:prSet presAssocID="{8ABB8EFA-9A9F-44F7-9816-17B25B57BFA9}" presName="hierChild3" presStyleCnt="0"/>
      <dgm:spPr/>
    </dgm:pt>
  </dgm:ptLst>
  <dgm:cxnLst>
    <dgm:cxn modelId="{47A2B202-2A28-4A37-93E3-E5A5916B4A05}" type="presOf" srcId="{E3244BE6-A9B3-4B45-B3A5-8317F5F2A1E7}" destId="{30CF2637-8748-4F34-88F0-B78F015E7ED4}" srcOrd="0" destOrd="0" presId="urn:microsoft.com/office/officeart/2009/layout/CirclePictureHierarchy"/>
    <dgm:cxn modelId="{5B40040C-6217-46E0-BF7B-F0D2577C4572}" type="presOf" srcId="{2BD0B545-18A2-4FF6-B980-D7744C0DC916}" destId="{DB51C1C7-AD52-4523-A7F3-9C3731F1F455}" srcOrd="0" destOrd="0" presId="urn:microsoft.com/office/officeart/2009/layout/CirclePictureHierarchy"/>
    <dgm:cxn modelId="{9D4C1F13-4D3B-44B8-8E77-F8DCB2B1435E}" type="presOf" srcId="{08E295B5-4BFB-41BF-8984-134D93CAB1C8}" destId="{E79C3D16-14EA-43B8-9D15-3778E7E6EC2F}" srcOrd="0" destOrd="0" presId="urn:microsoft.com/office/officeart/2009/layout/CirclePictureHierarchy"/>
    <dgm:cxn modelId="{0F369A13-0A7D-45D0-9A2C-072F3300BE9A}" srcId="{E3244BE6-A9B3-4B45-B3A5-8317F5F2A1E7}" destId="{558CDC25-7C77-4D03-AC51-0C7B565F6681}" srcOrd="0" destOrd="0" parTransId="{90E6FF1A-F517-4143-8FE9-DC3ECEF644B8}" sibTransId="{B4C763DE-2A5F-40B8-BEDB-4126370171D9}"/>
    <dgm:cxn modelId="{1E82341A-2F3E-49F0-AD63-BD4F4145F57D}" srcId="{7C4F40E4-1BA2-4C60-9C0A-A53D5D1130CD}" destId="{3D6ED4A8-7099-4E22-84F6-C8B48888FA55}" srcOrd="0" destOrd="0" parTransId="{2BD0B545-18A2-4FF6-B980-D7744C0DC916}" sibTransId="{2542D898-ABFC-43A3-93D5-0752E090B215}"/>
    <dgm:cxn modelId="{30BD8223-16DD-4F72-B186-327DCD198370}" type="presOf" srcId="{7C4F40E4-1BA2-4C60-9C0A-A53D5D1130CD}" destId="{35C86292-94A6-40D4-8CE4-C12D69EC3119}" srcOrd="0" destOrd="0" presId="urn:microsoft.com/office/officeart/2009/layout/CirclePictureHierarchy"/>
    <dgm:cxn modelId="{EA1AAE23-F53A-4294-8FE9-05A4DC2BFC4E}" srcId="{7932F5FD-CE39-4CDC-B9B7-56165B2CAB13}" destId="{7C4F40E4-1BA2-4C60-9C0A-A53D5D1130CD}" srcOrd="0" destOrd="0" parTransId="{BB7B0B87-A0CC-41D1-B9AB-C9221C76CFFE}" sibTransId="{45BA4FE4-6B7A-48D3-B889-EE45A28CEAC3}"/>
    <dgm:cxn modelId="{B6BA7325-EC8D-41F6-8DAB-3CA7C7BB0F38}" srcId="{20F5E814-AE90-4E72-980A-867ECB00F9F2}" destId="{E3244BE6-A9B3-4B45-B3A5-8317F5F2A1E7}" srcOrd="0" destOrd="0" parTransId="{2A07C504-02D6-4D52-9587-8D986ECC99EB}" sibTransId="{7DF9A877-CF6A-401F-B6F0-16ABD76DB19A}"/>
    <dgm:cxn modelId="{9CBF6C39-1F4F-4945-AF57-D24275359565}" type="presOf" srcId="{558CDC25-7C77-4D03-AC51-0C7B565F6681}" destId="{6D93552F-CEFD-4530-A07E-8911CA05904B}" srcOrd="0" destOrd="0" presId="urn:microsoft.com/office/officeart/2009/layout/CirclePictureHierarchy"/>
    <dgm:cxn modelId="{BFE92C3E-4991-4BF8-A596-9FBDA369E7CE}" type="presOf" srcId="{3D6ED4A8-7099-4E22-84F6-C8B48888FA55}" destId="{5E0EA95B-0E27-4A15-AB59-BB8A127076BB}" srcOrd="0" destOrd="0" presId="urn:microsoft.com/office/officeart/2009/layout/CirclePictureHierarchy"/>
    <dgm:cxn modelId="{A9ABA85D-8E87-447B-B1F3-E8D69913E94D}" type="presOf" srcId="{C421AA48-7727-4F6C-94A0-C1417573F697}" destId="{FA8D9077-5084-4E86-A8C1-68DF82A5BE46}" srcOrd="0" destOrd="0" presId="urn:microsoft.com/office/officeart/2009/layout/CirclePictureHierarchy"/>
    <dgm:cxn modelId="{D7111962-9D0F-4E37-BA62-DFDEB6DB7D70}" srcId="{20F5E814-AE90-4E72-980A-867ECB00F9F2}" destId="{9F7A788F-15F5-49F8-8E2B-40E605140FD6}" srcOrd="1" destOrd="0" parTransId="{08E295B5-4BFB-41BF-8984-134D93CAB1C8}" sibTransId="{5BB7554F-58AA-4F94-B6D9-0E5864436159}"/>
    <dgm:cxn modelId="{F9501A66-1F56-44A4-9CEE-7BCDA1193A4B}" srcId="{7C4F40E4-1BA2-4C60-9C0A-A53D5D1130CD}" destId="{8ABB8EFA-9A9F-44F7-9816-17B25B57BFA9}" srcOrd="1" destOrd="0" parTransId="{51EF287C-0888-4FCD-9E84-D507CC70DF3F}" sibTransId="{433E0669-099E-4252-BCBF-0726F3917995}"/>
    <dgm:cxn modelId="{4FB8A66A-A803-42BA-A024-C44845D3E2FF}" type="presOf" srcId="{2A07C504-02D6-4D52-9587-8D986ECC99EB}" destId="{0AE651BE-2FF7-4358-BEF9-D791ABF4EF5C}" srcOrd="0" destOrd="0" presId="urn:microsoft.com/office/officeart/2009/layout/CirclePictureHierarchy"/>
    <dgm:cxn modelId="{64BF5C4B-6E3F-4DA5-B3BA-1DE22421B39A}" type="presOf" srcId="{8ABB8EFA-9A9F-44F7-9816-17B25B57BFA9}" destId="{3E80D83E-3F5D-486B-A686-1F3BA8C9E681}" srcOrd="0" destOrd="0" presId="urn:microsoft.com/office/officeart/2009/layout/CirclePictureHierarchy"/>
    <dgm:cxn modelId="{CDB9E350-49FC-46BC-9B0D-2825FDB9A5A8}" type="presOf" srcId="{9F7A788F-15F5-49F8-8E2B-40E605140FD6}" destId="{5102A4C8-D65B-432A-B2F4-98E4ADFF8DE4}" srcOrd="0" destOrd="0" presId="urn:microsoft.com/office/officeart/2009/layout/CirclePictureHierarchy"/>
    <dgm:cxn modelId="{F1771779-A3D0-4AC5-8A30-CCF6F46E83A8}" type="presOf" srcId="{51EF287C-0888-4FCD-9E84-D507CC70DF3F}" destId="{10E513ED-2051-4392-9168-94668A615FA2}" srcOrd="0" destOrd="0" presId="urn:microsoft.com/office/officeart/2009/layout/CirclePictureHierarchy"/>
    <dgm:cxn modelId="{0D43A389-72EF-4D9C-8D8E-9182BC3D469B}" srcId="{E3244BE6-A9B3-4B45-B3A5-8317F5F2A1E7}" destId="{A154C3BF-B99D-4106-A543-D32327D130FC}" srcOrd="1" destOrd="0" parTransId="{820CACFF-3892-4D1C-A9F2-657EB9AFA377}" sibTransId="{5FDE38F0-42B8-4571-A8A0-27A8EA65628B}"/>
    <dgm:cxn modelId="{5469BA8F-EEEB-47C8-98F5-B9154B3F8CE6}" srcId="{3D6ED4A8-7099-4E22-84F6-C8B48888FA55}" destId="{20F5E814-AE90-4E72-980A-867ECB00F9F2}" srcOrd="0" destOrd="0" parTransId="{C421AA48-7727-4F6C-94A0-C1417573F697}" sibTransId="{046FF609-4653-42B1-9E3F-939DB98606F5}"/>
    <dgm:cxn modelId="{D8F8CA8F-C97D-4852-A4CF-9E7957D6EA98}" type="presOf" srcId="{A154C3BF-B99D-4106-A543-D32327D130FC}" destId="{E5546AC8-5363-46CF-AADF-B3EA76562916}" srcOrd="0" destOrd="0" presId="urn:microsoft.com/office/officeart/2009/layout/CirclePictureHierarchy"/>
    <dgm:cxn modelId="{BF717996-D5C9-4105-9C61-35283014C23A}" type="presOf" srcId="{90E6FF1A-F517-4143-8FE9-DC3ECEF644B8}" destId="{F4D14C62-FA52-45E5-BD78-BEEA8B472B5F}" srcOrd="0" destOrd="0" presId="urn:microsoft.com/office/officeart/2009/layout/CirclePictureHierarchy"/>
    <dgm:cxn modelId="{936803B2-A273-4F3C-8A30-29999D39F496}" type="presOf" srcId="{20F5E814-AE90-4E72-980A-867ECB00F9F2}" destId="{1D0E3941-D4C8-4037-8ADD-046EE193309C}" srcOrd="0" destOrd="0" presId="urn:microsoft.com/office/officeart/2009/layout/CirclePictureHierarchy"/>
    <dgm:cxn modelId="{A3D14FBF-3AFE-4720-BD4E-3F5CFB7AF04E}" type="presOf" srcId="{714E649E-7C3F-4FBE-8763-CA785CC87AED}" destId="{5EF014E8-E9C7-4126-9609-2A036C41C8EC}" srcOrd="0" destOrd="0" presId="urn:microsoft.com/office/officeart/2009/layout/CirclePictureHierarchy"/>
    <dgm:cxn modelId="{9E530AD8-44A2-4028-8D7F-05A1C3F41BE1}" type="presOf" srcId="{7932F5FD-CE39-4CDC-B9B7-56165B2CAB13}" destId="{691E0F1C-04DE-4B13-AB80-9AF11153E810}" srcOrd="0" destOrd="0" presId="urn:microsoft.com/office/officeart/2009/layout/CirclePictureHierarchy"/>
    <dgm:cxn modelId="{9E1D8CE0-41E2-4DA8-96D1-6075128222E5}" srcId="{E3244BE6-A9B3-4B45-B3A5-8317F5F2A1E7}" destId="{05488C7B-8A0B-41FB-9641-B3F2D7BEC60A}" srcOrd="2" destOrd="0" parTransId="{714E649E-7C3F-4FBE-8763-CA785CC87AED}" sibTransId="{F5DD307C-B514-463E-BD9D-3B93193AEDB9}"/>
    <dgm:cxn modelId="{778E12EB-8FF9-4651-B66E-6207C7A3D4D0}" type="presOf" srcId="{820CACFF-3892-4D1C-A9F2-657EB9AFA377}" destId="{00BECA31-0BE2-45BC-8F3D-04EBDB56C134}" srcOrd="0" destOrd="0" presId="urn:microsoft.com/office/officeart/2009/layout/CirclePictureHierarchy"/>
    <dgm:cxn modelId="{888FCDED-E169-4FB6-B18C-10DBCD00CAB3}" type="presOf" srcId="{05488C7B-8A0B-41FB-9641-B3F2D7BEC60A}" destId="{5AE535D2-927F-46E1-B097-8FA9D3635BEA}" srcOrd="0" destOrd="0" presId="urn:microsoft.com/office/officeart/2009/layout/CirclePictureHierarchy"/>
    <dgm:cxn modelId="{6FB05B91-8873-4412-84AC-FB05D6F6D35F}" type="presParOf" srcId="{691E0F1C-04DE-4B13-AB80-9AF11153E810}" destId="{007D3C0A-7262-4B0A-9D12-F311A33F4FEE}" srcOrd="0" destOrd="0" presId="urn:microsoft.com/office/officeart/2009/layout/CirclePictureHierarchy"/>
    <dgm:cxn modelId="{6DE63B0B-68E2-41CB-81F0-EE78B1A2009F}" type="presParOf" srcId="{007D3C0A-7262-4B0A-9D12-F311A33F4FEE}" destId="{CC99312A-1610-4067-BA3C-4E9D9695BEEA}" srcOrd="0" destOrd="0" presId="urn:microsoft.com/office/officeart/2009/layout/CirclePictureHierarchy"/>
    <dgm:cxn modelId="{B108E4F2-A97A-4A36-B0A2-89642794C418}" type="presParOf" srcId="{CC99312A-1610-4067-BA3C-4E9D9695BEEA}" destId="{201A5395-B08A-4077-8E9C-CEF0A153DB1B}" srcOrd="0" destOrd="0" presId="urn:microsoft.com/office/officeart/2009/layout/CirclePictureHierarchy"/>
    <dgm:cxn modelId="{EAF8760C-1857-42C7-A770-540EF753C166}" type="presParOf" srcId="{CC99312A-1610-4067-BA3C-4E9D9695BEEA}" destId="{35C86292-94A6-40D4-8CE4-C12D69EC3119}" srcOrd="1" destOrd="0" presId="urn:microsoft.com/office/officeart/2009/layout/CirclePictureHierarchy"/>
    <dgm:cxn modelId="{8BC92690-7D1C-40D4-912E-21280FF83725}" type="presParOf" srcId="{007D3C0A-7262-4B0A-9D12-F311A33F4FEE}" destId="{20AC850B-88B2-4A04-873E-084591284BAC}" srcOrd="1" destOrd="0" presId="urn:microsoft.com/office/officeart/2009/layout/CirclePictureHierarchy"/>
    <dgm:cxn modelId="{95BD930D-49C6-4880-8D5D-EA8E94484695}" type="presParOf" srcId="{20AC850B-88B2-4A04-873E-084591284BAC}" destId="{DB51C1C7-AD52-4523-A7F3-9C3731F1F455}" srcOrd="0" destOrd="0" presId="urn:microsoft.com/office/officeart/2009/layout/CirclePictureHierarchy"/>
    <dgm:cxn modelId="{16E6A7AD-88CB-40CF-9435-E74BED74313E}" type="presParOf" srcId="{20AC850B-88B2-4A04-873E-084591284BAC}" destId="{0ED5247F-9A7F-44D5-9156-1F6C38F3836B}" srcOrd="1" destOrd="0" presId="urn:microsoft.com/office/officeart/2009/layout/CirclePictureHierarchy"/>
    <dgm:cxn modelId="{CA2298EB-8E13-4486-83C5-11F20EEED587}" type="presParOf" srcId="{0ED5247F-9A7F-44D5-9156-1F6C38F3836B}" destId="{0FD2EE44-BC9A-46B9-90B6-57277B872C1D}" srcOrd="0" destOrd="0" presId="urn:microsoft.com/office/officeart/2009/layout/CirclePictureHierarchy"/>
    <dgm:cxn modelId="{056A8023-4E7C-4858-A010-ECFA6C71FCE4}" type="presParOf" srcId="{0FD2EE44-BC9A-46B9-90B6-57277B872C1D}" destId="{59A6831D-96FA-49AE-B1DA-F172CB08CDF1}" srcOrd="0" destOrd="0" presId="urn:microsoft.com/office/officeart/2009/layout/CirclePictureHierarchy"/>
    <dgm:cxn modelId="{5B8D3A49-6B2B-4237-A624-23B22645F80C}" type="presParOf" srcId="{0FD2EE44-BC9A-46B9-90B6-57277B872C1D}" destId="{5E0EA95B-0E27-4A15-AB59-BB8A127076BB}" srcOrd="1" destOrd="0" presId="urn:microsoft.com/office/officeart/2009/layout/CirclePictureHierarchy"/>
    <dgm:cxn modelId="{BA39ED8B-5895-4FC1-B103-F61367B18EDF}" type="presParOf" srcId="{0ED5247F-9A7F-44D5-9156-1F6C38F3836B}" destId="{BB67707D-B45A-44AA-A6CF-A34FF399B14F}" srcOrd="1" destOrd="0" presId="urn:microsoft.com/office/officeart/2009/layout/CirclePictureHierarchy"/>
    <dgm:cxn modelId="{5D1B7D7C-8505-4BF3-8AED-A7D6107BBF2D}" type="presParOf" srcId="{BB67707D-B45A-44AA-A6CF-A34FF399B14F}" destId="{FA8D9077-5084-4E86-A8C1-68DF82A5BE46}" srcOrd="0" destOrd="0" presId="urn:microsoft.com/office/officeart/2009/layout/CirclePictureHierarchy"/>
    <dgm:cxn modelId="{C260AB22-9B63-46AC-A42F-982014DCCF90}" type="presParOf" srcId="{BB67707D-B45A-44AA-A6CF-A34FF399B14F}" destId="{7381F0DF-E010-48F1-BBA8-5247173D55A9}" srcOrd="1" destOrd="0" presId="urn:microsoft.com/office/officeart/2009/layout/CirclePictureHierarchy"/>
    <dgm:cxn modelId="{0136FA5C-4EA1-41C2-9AEF-BC4D2F5B999A}" type="presParOf" srcId="{7381F0DF-E010-48F1-BBA8-5247173D55A9}" destId="{97A14C6F-D0DC-4FD3-9757-4A1A40F109F8}" srcOrd="0" destOrd="0" presId="urn:microsoft.com/office/officeart/2009/layout/CirclePictureHierarchy"/>
    <dgm:cxn modelId="{A74EDFD9-C5DC-43A9-8461-7C7CB86BBE2F}" type="presParOf" srcId="{97A14C6F-D0DC-4FD3-9757-4A1A40F109F8}" destId="{144D77DC-A0FB-4348-9D42-614D203CCEBB}" srcOrd="0" destOrd="0" presId="urn:microsoft.com/office/officeart/2009/layout/CirclePictureHierarchy"/>
    <dgm:cxn modelId="{A8304010-B947-45A7-A0B0-9B65A6529EC0}" type="presParOf" srcId="{97A14C6F-D0DC-4FD3-9757-4A1A40F109F8}" destId="{1D0E3941-D4C8-4037-8ADD-046EE193309C}" srcOrd="1" destOrd="0" presId="urn:microsoft.com/office/officeart/2009/layout/CirclePictureHierarchy"/>
    <dgm:cxn modelId="{0FF7A33A-CD2D-42D1-9E43-CDAF1F2A4ECC}" type="presParOf" srcId="{7381F0DF-E010-48F1-BBA8-5247173D55A9}" destId="{319384B2-C1AB-4252-8B47-E6F030E2A578}" srcOrd="1" destOrd="0" presId="urn:microsoft.com/office/officeart/2009/layout/CirclePictureHierarchy"/>
    <dgm:cxn modelId="{C75DABA6-C00C-4FA3-9FA6-C313D4F13BA5}" type="presParOf" srcId="{319384B2-C1AB-4252-8B47-E6F030E2A578}" destId="{0AE651BE-2FF7-4358-BEF9-D791ABF4EF5C}" srcOrd="0" destOrd="0" presId="urn:microsoft.com/office/officeart/2009/layout/CirclePictureHierarchy"/>
    <dgm:cxn modelId="{7C10C270-D7FB-4027-B86E-4DA07F9E9914}" type="presParOf" srcId="{319384B2-C1AB-4252-8B47-E6F030E2A578}" destId="{ECD0712F-8DA0-4644-BF37-40738261CCA0}" srcOrd="1" destOrd="0" presId="urn:microsoft.com/office/officeart/2009/layout/CirclePictureHierarchy"/>
    <dgm:cxn modelId="{498CDEC2-E5C1-4C85-B890-99C69E425098}" type="presParOf" srcId="{ECD0712F-8DA0-4644-BF37-40738261CCA0}" destId="{376E7761-0E67-426B-A332-817EC257AAFC}" srcOrd="0" destOrd="0" presId="urn:microsoft.com/office/officeart/2009/layout/CirclePictureHierarchy"/>
    <dgm:cxn modelId="{CC3D9668-0363-4EBF-B063-3E9FB6D641DB}" type="presParOf" srcId="{376E7761-0E67-426B-A332-817EC257AAFC}" destId="{B93D0303-AFB4-4AC5-AA83-C9B87BE47380}" srcOrd="0" destOrd="0" presId="urn:microsoft.com/office/officeart/2009/layout/CirclePictureHierarchy"/>
    <dgm:cxn modelId="{058CE17D-1C6C-487D-9D25-B0A7162BBEB3}" type="presParOf" srcId="{376E7761-0E67-426B-A332-817EC257AAFC}" destId="{30CF2637-8748-4F34-88F0-B78F015E7ED4}" srcOrd="1" destOrd="0" presId="urn:microsoft.com/office/officeart/2009/layout/CirclePictureHierarchy"/>
    <dgm:cxn modelId="{8991D280-8109-4C43-9587-C8F7667B3D1E}" type="presParOf" srcId="{ECD0712F-8DA0-4644-BF37-40738261CCA0}" destId="{11E09AC9-4E5A-4D35-A60D-FA775DB532D9}" srcOrd="1" destOrd="0" presId="urn:microsoft.com/office/officeart/2009/layout/CirclePictureHierarchy"/>
    <dgm:cxn modelId="{175CCBAB-90ED-4D43-B838-42D31A17D86D}" type="presParOf" srcId="{11E09AC9-4E5A-4D35-A60D-FA775DB532D9}" destId="{F4D14C62-FA52-45E5-BD78-BEEA8B472B5F}" srcOrd="0" destOrd="0" presId="urn:microsoft.com/office/officeart/2009/layout/CirclePictureHierarchy"/>
    <dgm:cxn modelId="{F49EFD54-77AE-4B31-AAF7-A475DA9D90E3}" type="presParOf" srcId="{11E09AC9-4E5A-4D35-A60D-FA775DB532D9}" destId="{975B7674-1587-4020-AAB7-CEFD99DF5BB4}" srcOrd="1" destOrd="0" presId="urn:microsoft.com/office/officeart/2009/layout/CirclePictureHierarchy"/>
    <dgm:cxn modelId="{347DDCDE-935F-4927-8046-2E48C5B48095}" type="presParOf" srcId="{975B7674-1587-4020-AAB7-CEFD99DF5BB4}" destId="{B4F3B246-CCA3-45EB-A74C-ED8A51009655}" srcOrd="0" destOrd="0" presId="urn:microsoft.com/office/officeart/2009/layout/CirclePictureHierarchy"/>
    <dgm:cxn modelId="{09F1CBE8-510E-4853-8985-D839156785DB}" type="presParOf" srcId="{B4F3B246-CCA3-45EB-A74C-ED8A51009655}" destId="{D0251FF1-5BA1-4F35-94C2-A72D5833882B}" srcOrd="0" destOrd="0" presId="urn:microsoft.com/office/officeart/2009/layout/CirclePictureHierarchy"/>
    <dgm:cxn modelId="{F991AC82-4E11-4D1F-87A2-B30F8AE3B9BB}" type="presParOf" srcId="{B4F3B246-CCA3-45EB-A74C-ED8A51009655}" destId="{6D93552F-CEFD-4530-A07E-8911CA05904B}" srcOrd="1" destOrd="0" presId="urn:microsoft.com/office/officeart/2009/layout/CirclePictureHierarchy"/>
    <dgm:cxn modelId="{D83EB0CA-7307-48BE-B12B-77A793AAF8F3}" type="presParOf" srcId="{975B7674-1587-4020-AAB7-CEFD99DF5BB4}" destId="{B638CE12-878E-4777-9FBA-2A1D2C876291}" srcOrd="1" destOrd="0" presId="urn:microsoft.com/office/officeart/2009/layout/CirclePictureHierarchy"/>
    <dgm:cxn modelId="{ADEE1AD6-CF28-44F7-A519-E3BE51CCE31A}" type="presParOf" srcId="{11E09AC9-4E5A-4D35-A60D-FA775DB532D9}" destId="{00BECA31-0BE2-45BC-8F3D-04EBDB56C134}" srcOrd="2" destOrd="0" presId="urn:microsoft.com/office/officeart/2009/layout/CirclePictureHierarchy"/>
    <dgm:cxn modelId="{2E754421-2354-49F7-867A-23693E94DD48}" type="presParOf" srcId="{11E09AC9-4E5A-4D35-A60D-FA775DB532D9}" destId="{F40DA060-A010-4BA0-932E-C59BE71C99F7}" srcOrd="3" destOrd="0" presId="urn:microsoft.com/office/officeart/2009/layout/CirclePictureHierarchy"/>
    <dgm:cxn modelId="{3FA6967E-DE4D-47A0-A573-914195F26339}" type="presParOf" srcId="{F40DA060-A010-4BA0-932E-C59BE71C99F7}" destId="{374123DB-E34A-40A4-9CA7-C5B17493F830}" srcOrd="0" destOrd="0" presId="urn:microsoft.com/office/officeart/2009/layout/CirclePictureHierarchy"/>
    <dgm:cxn modelId="{73E6C02C-F8E2-4FBE-B19F-74F193FF3537}" type="presParOf" srcId="{374123DB-E34A-40A4-9CA7-C5B17493F830}" destId="{227CB959-F289-4287-9CFD-A29895B6B15E}" srcOrd="0" destOrd="0" presId="urn:microsoft.com/office/officeart/2009/layout/CirclePictureHierarchy"/>
    <dgm:cxn modelId="{B9C70022-009A-483A-B879-E9328619F417}" type="presParOf" srcId="{374123DB-E34A-40A4-9CA7-C5B17493F830}" destId="{E5546AC8-5363-46CF-AADF-B3EA76562916}" srcOrd="1" destOrd="0" presId="urn:microsoft.com/office/officeart/2009/layout/CirclePictureHierarchy"/>
    <dgm:cxn modelId="{0EF38577-761A-4057-AAB8-50A9A6F2451A}" type="presParOf" srcId="{F40DA060-A010-4BA0-932E-C59BE71C99F7}" destId="{F063A354-4151-4AF5-9150-78F2C783FFC0}" srcOrd="1" destOrd="0" presId="urn:microsoft.com/office/officeart/2009/layout/CirclePictureHierarchy"/>
    <dgm:cxn modelId="{03151064-EC47-4D6A-8967-378501E293B0}" type="presParOf" srcId="{11E09AC9-4E5A-4D35-A60D-FA775DB532D9}" destId="{5EF014E8-E9C7-4126-9609-2A036C41C8EC}" srcOrd="4" destOrd="0" presId="urn:microsoft.com/office/officeart/2009/layout/CirclePictureHierarchy"/>
    <dgm:cxn modelId="{B28E64EB-22DE-4B53-BB52-666717047160}" type="presParOf" srcId="{11E09AC9-4E5A-4D35-A60D-FA775DB532D9}" destId="{3BC1D4CB-0E68-4DE8-AE99-8DC8F4C5CB5E}" srcOrd="5" destOrd="0" presId="urn:microsoft.com/office/officeart/2009/layout/CirclePictureHierarchy"/>
    <dgm:cxn modelId="{2057C102-1279-47BA-AD7F-FDD725D7F14C}" type="presParOf" srcId="{3BC1D4CB-0E68-4DE8-AE99-8DC8F4C5CB5E}" destId="{26278E92-F99E-486E-AD9C-6EA0E716A5AF}" srcOrd="0" destOrd="0" presId="urn:microsoft.com/office/officeart/2009/layout/CirclePictureHierarchy"/>
    <dgm:cxn modelId="{47A7F811-2F4C-4033-8B37-5A479CDFD158}" type="presParOf" srcId="{26278E92-F99E-486E-AD9C-6EA0E716A5AF}" destId="{B3F73CC0-96C8-4EF7-8C9D-1AF6527F63BA}" srcOrd="0" destOrd="0" presId="urn:microsoft.com/office/officeart/2009/layout/CirclePictureHierarchy"/>
    <dgm:cxn modelId="{46246C0D-3ADB-414A-B01F-224C5F37CBF3}" type="presParOf" srcId="{26278E92-F99E-486E-AD9C-6EA0E716A5AF}" destId="{5AE535D2-927F-46E1-B097-8FA9D3635BEA}" srcOrd="1" destOrd="0" presId="urn:microsoft.com/office/officeart/2009/layout/CirclePictureHierarchy"/>
    <dgm:cxn modelId="{543E4A01-3716-4BFD-BF5E-46DFE634A4D7}" type="presParOf" srcId="{3BC1D4CB-0E68-4DE8-AE99-8DC8F4C5CB5E}" destId="{0FB7618C-B6A5-4A65-A44E-0926BBC2E74E}" srcOrd="1" destOrd="0" presId="urn:microsoft.com/office/officeart/2009/layout/CirclePictureHierarchy"/>
    <dgm:cxn modelId="{22B7530F-D195-4870-A44B-2E37073B650F}" type="presParOf" srcId="{319384B2-C1AB-4252-8B47-E6F030E2A578}" destId="{E79C3D16-14EA-43B8-9D15-3778E7E6EC2F}" srcOrd="2" destOrd="0" presId="urn:microsoft.com/office/officeart/2009/layout/CirclePictureHierarchy"/>
    <dgm:cxn modelId="{C0B1967A-7394-44EA-A274-EB07131B5640}" type="presParOf" srcId="{319384B2-C1AB-4252-8B47-E6F030E2A578}" destId="{AC5BC66B-24F3-4407-81DE-A25FAD69CDB8}" srcOrd="3" destOrd="0" presId="urn:microsoft.com/office/officeart/2009/layout/CirclePictureHierarchy"/>
    <dgm:cxn modelId="{023615D9-4EC9-4A72-9D6C-6CC9FAF467DE}" type="presParOf" srcId="{AC5BC66B-24F3-4407-81DE-A25FAD69CDB8}" destId="{D70F8675-B5BE-449C-8801-46AD2953E603}" srcOrd="0" destOrd="0" presId="urn:microsoft.com/office/officeart/2009/layout/CirclePictureHierarchy"/>
    <dgm:cxn modelId="{FA784208-CFC6-49D6-BBC6-49F1CE0F3FE5}" type="presParOf" srcId="{D70F8675-B5BE-449C-8801-46AD2953E603}" destId="{9F140FF5-CD63-4A7F-BE11-461034F77ED9}" srcOrd="0" destOrd="0" presId="urn:microsoft.com/office/officeart/2009/layout/CirclePictureHierarchy"/>
    <dgm:cxn modelId="{843E075D-F2E4-4AC0-A884-8C9014EC6806}" type="presParOf" srcId="{D70F8675-B5BE-449C-8801-46AD2953E603}" destId="{5102A4C8-D65B-432A-B2F4-98E4ADFF8DE4}" srcOrd="1" destOrd="0" presId="urn:microsoft.com/office/officeart/2009/layout/CirclePictureHierarchy"/>
    <dgm:cxn modelId="{513045B1-5CF1-47EE-A20C-437302A636A6}" type="presParOf" srcId="{AC5BC66B-24F3-4407-81DE-A25FAD69CDB8}" destId="{BACEA78E-FFA8-4B27-8E83-E3AF7A780A25}" srcOrd="1" destOrd="0" presId="urn:microsoft.com/office/officeart/2009/layout/CirclePictureHierarchy"/>
    <dgm:cxn modelId="{5274344D-E092-40D1-8ADF-27101DC20E8F}" type="presParOf" srcId="{20AC850B-88B2-4A04-873E-084591284BAC}" destId="{10E513ED-2051-4392-9168-94668A615FA2}" srcOrd="2" destOrd="0" presId="urn:microsoft.com/office/officeart/2009/layout/CirclePictureHierarchy"/>
    <dgm:cxn modelId="{F562AA53-6A07-421B-A9B6-EBDD80927540}" type="presParOf" srcId="{20AC850B-88B2-4A04-873E-084591284BAC}" destId="{CFDCC61D-94C3-437D-8411-3806FBF994B1}" srcOrd="3" destOrd="0" presId="urn:microsoft.com/office/officeart/2009/layout/CirclePictureHierarchy"/>
    <dgm:cxn modelId="{C1C70087-7FED-4142-B140-87B25552B747}" type="presParOf" srcId="{CFDCC61D-94C3-437D-8411-3806FBF994B1}" destId="{F743796E-DB25-4DA3-B9E7-82784AF07854}" srcOrd="0" destOrd="0" presId="urn:microsoft.com/office/officeart/2009/layout/CirclePictureHierarchy"/>
    <dgm:cxn modelId="{66392211-400E-4DA7-B7F4-5C7AFADDE5D1}" type="presParOf" srcId="{F743796E-DB25-4DA3-B9E7-82784AF07854}" destId="{F4E2B1D6-3415-47D7-B0B1-5360C560CCC3}" srcOrd="0" destOrd="0" presId="urn:microsoft.com/office/officeart/2009/layout/CirclePictureHierarchy"/>
    <dgm:cxn modelId="{8DA7D6BC-0173-4529-AB28-6A9D2BD6DBE4}" type="presParOf" srcId="{F743796E-DB25-4DA3-B9E7-82784AF07854}" destId="{3E80D83E-3F5D-486B-A686-1F3BA8C9E681}" srcOrd="1" destOrd="0" presId="urn:microsoft.com/office/officeart/2009/layout/CirclePictureHierarchy"/>
    <dgm:cxn modelId="{C6ABF2CF-3289-4151-BDE1-5AC14BA4DB72}" type="presParOf" srcId="{CFDCC61D-94C3-437D-8411-3806FBF994B1}" destId="{728DA8EA-69D0-47BE-98C0-A765D2283F49}"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E513ED-2051-4392-9168-94668A615FA2}">
      <dsp:nvSpPr>
        <dsp:cNvPr id="0" name=""/>
        <dsp:cNvSpPr/>
      </dsp:nvSpPr>
      <dsp:spPr>
        <a:xfrm>
          <a:off x="2890493" y="995290"/>
          <a:ext cx="662278" cy="151721"/>
        </a:xfrm>
        <a:custGeom>
          <a:avLst/>
          <a:gdLst/>
          <a:ahLst/>
          <a:cxnLst/>
          <a:rect l="0" t="0" r="0" b="0"/>
          <a:pathLst>
            <a:path>
              <a:moveTo>
                <a:pt x="0" y="0"/>
              </a:moveTo>
              <a:lnTo>
                <a:pt x="0" y="76463"/>
              </a:lnTo>
              <a:lnTo>
                <a:pt x="662278" y="76463"/>
              </a:lnTo>
              <a:lnTo>
                <a:pt x="662278" y="151721"/>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9C3D16-14EA-43B8-9D15-3778E7E6EC2F}">
      <dsp:nvSpPr>
        <dsp:cNvPr id="0" name=""/>
        <dsp:cNvSpPr/>
      </dsp:nvSpPr>
      <dsp:spPr>
        <a:xfrm>
          <a:off x="2228215" y="2262049"/>
          <a:ext cx="662278" cy="151721"/>
        </a:xfrm>
        <a:custGeom>
          <a:avLst/>
          <a:gdLst/>
          <a:ahLst/>
          <a:cxnLst/>
          <a:rect l="0" t="0" r="0" b="0"/>
          <a:pathLst>
            <a:path>
              <a:moveTo>
                <a:pt x="0" y="0"/>
              </a:moveTo>
              <a:lnTo>
                <a:pt x="0" y="76463"/>
              </a:lnTo>
              <a:lnTo>
                <a:pt x="662278" y="76463"/>
              </a:lnTo>
              <a:lnTo>
                <a:pt x="662278" y="151721"/>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F014E8-E9C7-4126-9609-2A036C41C8EC}">
      <dsp:nvSpPr>
        <dsp:cNvPr id="0" name=""/>
        <dsp:cNvSpPr/>
      </dsp:nvSpPr>
      <dsp:spPr>
        <a:xfrm>
          <a:off x="1565936" y="2895428"/>
          <a:ext cx="1324557" cy="151721"/>
        </a:xfrm>
        <a:custGeom>
          <a:avLst/>
          <a:gdLst/>
          <a:ahLst/>
          <a:cxnLst/>
          <a:rect l="0" t="0" r="0" b="0"/>
          <a:pathLst>
            <a:path>
              <a:moveTo>
                <a:pt x="0" y="0"/>
              </a:moveTo>
              <a:lnTo>
                <a:pt x="0" y="76463"/>
              </a:lnTo>
              <a:lnTo>
                <a:pt x="1324557" y="76463"/>
              </a:lnTo>
              <a:lnTo>
                <a:pt x="1324557" y="151721"/>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BECA31-0BE2-45BC-8F3D-04EBDB56C134}">
      <dsp:nvSpPr>
        <dsp:cNvPr id="0" name=""/>
        <dsp:cNvSpPr/>
      </dsp:nvSpPr>
      <dsp:spPr>
        <a:xfrm>
          <a:off x="1520216" y="2895428"/>
          <a:ext cx="91440" cy="151721"/>
        </a:xfrm>
        <a:custGeom>
          <a:avLst/>
          <a:gdLst/>
          <a:ahLst/>
          <a:cxnLst/>
          <a:rect l="0" t="0" r="0" b="0"/>
          <a:pathLst>
            <a:path>
              <a:moveTo>
                <a:pt x="45720" y="0"/>
              </a:moveTo>
              <a:lnTo>
                <a:pt x="45720" y="151721"/>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D14C62-FA52-45E5-BD78-BEEA8B472B5F}">
      <dsp:nvSpPr>
        <dsp:cNvPr id="0" name=""/>
        <dsp:cNvSpPr/>
      </dsp:nvSpPr>
      <dsp:spPr>
        <a:xfrm>
          <a:off x="241379" y="2895428"/>
          <a:ext cx="1324557" cy="151721"/>
        </a:xfrm>
        <a:custGeom>
          <a:avLst/>
          <a:gdLst/>
          <a:ahLst/>
          <a:cxnLst/>
          <a:rect l="0" t="0" r="0" b="0"/>
          <a:pathLst>
            <a:path>
              <a:moveTo>
                <a:pt x="1324557" y="0"/>
              </a:moveTo>
              <a:lnTo>
                <a:pt x="1324557" y="76463"/>
              </a:lnTo>
              <a:lnTo>
                <a:pt x="0" y="76463"/>
              </a:lnTo>
              <a:lnTo>
                <a:pt x="0" y="151721"/>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E651BE-2FF7-4358-BEF9-D791ABF4EF5C}">
      <dsp:nvSpPr>
        <dsp:cNvPr id="0" name=""/>
        <dsp:cNvSpPr/>
      </dsp:nvSpPr>
      <dsp:spPr>
        <a:xfrm>
          <a:off x="1565936" y="2262049"/>
          <a:ext cx="662278" cy="151721"/>
        </a:xfrm>
        <a:custGeom>
          <a:avLst/>
          <a:gdLst/>
          <a:ahLst/>
          <a:cxnLst/>
          <a:rect l="0" t="0" r="0" b="0"/>
          <a:pathLst>
            <a:path>
              <a:moveTo>
                <a:pt x="662278" y="0"/>
              </a:moveTo>
              <a:lnTo>
                <a:pt x="662278" y="76463"/>
              </a:lnTo>
              <a:lnTo>
                <a:pt x="0" y="76463"/>
              </a:lnTo>
              <a:lnTo>
                <a:pt x="0" y="151721"/>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8D9077-5084-4E86-A8C1-68DF82A5BE46}">
      <dsp:nvSpPr>
        <dsp:cNvPr id="0" name=""/>
        <dsp:cNvSpPr/>
      </dsp:nvSpPr>
      <dsp:spPr>
        <a:xfrm>
          <a:off x="2182495" y="1628670"/>
          <a:ext cx="91440" cy="151721"/>
        </a:xfrm>
        <a:custGeom>
          <a:avLst/>
          <a:gdLst/>
          <a:ahLst/>
          <a:cxnLst/>
          <a:rect l="0" t="0" r="0" b="0"/>
          <a:pathLst>
            <a:path>
              <a:moveTo>
                <a:pt x="45720" y="0"/>
              </a:moveTo>
              <a:lnTo>
                <a:pt x="45720" y="151721"/>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51C1C7-AD52-4523-A7F3-9C3731F1F455}">
      <dsp:nvSpPr>
        <dsp:cNvPr id="0" name=""/>
        <dsp:cNvSpPr/>
      </dsp:nvSpPr>
      <dsp:spPr>
        <a:xfrm>
          <a:off x="2228215" y="995290"/>
          <a:ext cx="662278" cy="151721"/>
        </a:xfrm>
        <a:custGeom>
          <a:avLst/>
          <a:gdLst/>
          <a:ahLst/>
          <a:cxnLst/>
          <a:rect l="0" t="0" r="0" b="0"/>
          <a:pathLst>
            <a:path>
              <a:moveTo>
                <a:pt x="662278" y="0"/>
              </a:moveTo>
              <a:lnTo>
                <a:pt x="662278" y="76463"/>
              </a:lnTo>
              <a:lnTo>
                <a:pt x="0" y="76463"/>
              </a:lnTo>
              <a:lnTo>
                <a:pt x="0" y="151721"/>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1A5395-B08A-4077-8E9C-CEF0A153DB1B}">
      <dsp:nvSpPr>
        <dsp:cNvPr id="0" name=""/>
        <dsp:cNvSpPr/>
      </dsp:nvSpPr>
      <dsp:spPr>
        <a:xfrm>
          <a:off x="2649665" y="513633"/>
          <a:ext cx="481657" cy="481657"/>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C86292-94A6-40D4-8CE4-C12D69EC3119}">
      <dsp:nvSpPr>
        <dsp:cNvPr id="0" name=""/>
        <dsp:cNvSpPr/>
      </dsp:nvSpPr>
      <dsp:spPr>
        <a:xfrm>
          <a:off x="3131322" y="512429"/>
          <a:ext cx="722485" cy="481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C[X]O</a:t>
          </a:r>
        </a:p>
      </dsp:txBody>
      <dsp:txXfrm>
        <a:off x="3131322" y="512429"/>
        <a:ext cx="722485" cy="481657"/>
      </dsp:txXfrm>
    </dsp:sp>
    <dsp:sp modelId="{59A6831D-96FA-49AE-B1DA-F172CB08CDF1}">
      <dsp:nvSpPr>
        <dsp:cNvPr id="0" name=""/>
        <dsp:cNvSpPr/>
      </dsp:nvSpPr>
      <dsp:spPr>
        <a:xfrm>
          <a:off x="1987386" y="1147012"/>
          <a:ext cx="481657" cy="481657"/>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0EA95B-0E27-4A15-AB59-BB8A127076BB}">
      <dsp:nvSpPr>
        <dsp:cNvPr id="0" name=""/>
        <dsp:cNvSpPr/>
      </dsp:nvSpPr>
      <dsp:spPr>
        <a:xfrm>
          <a:off x="2469043" y="1145808"/>
          <a:ext cx="722485" cy="481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VP</a:t>
          </a:r>
        </a:p>
      </dsp:txBody>
      <dsp:txXfrm>
        <a:off x="2469043" y="1145808"/>
        <a:ext cx="722485" cy="481657"/>
      </dsp:txXfrm>
    </dsp:sp>
    <dsp:sp modelId="{144D77DC-A0FB-4348-9D42-614D203CCEBB}">
      <dsp:nvSpPr>
        <dsp:cNvPr id="0" name=""/>
        <dsp:cNvSpPr/>
      </dsp:nvSpPr>
      <dsp:spPr>
        <a:xfrm>
          <a:off x="1987386" y="1780392"/>
          <a:ext cx="481657" cy="481657"/>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0E3941-D4C8-4037-8ADD-046EE193309C}">
      <dsp:nvSpPr>
        <dsp:cNvPr id="0" name=""/>
        <dsp:cNvSpPr/>
      </dsp:nvSpPr>
      <dsp:spPr>
        <a:xfrm>
          <a:off x="2469043" y="1779187"/>
          <a:ext cx="722485" cy="481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Director</a:t>
          </a:r>
        </a:p>
      </dsp:txBody>
      <dsp:txXfrm>
        <a:off x="2469043" y="1779187"/>
        <a:ext cx="722485" cy="481657"/>
      </dsp:txXfrm>
    </dsp:sp>
    <dsp:sp modelId="{B93D0303-AFB4-4AC5-AA83-C9B87BE47380}">
      <dsp:nvSpPr>
        <dsp:cNvPr id="0" name=""/>
        <dsp:cNvSpPr/>
      </dsp:nvSpPr>
      <dsp:spPr>
        <a:xfrm>
          <a:off x="1325108" y="2413771"/>
          <a:ext cx="481657" cy="481657"/>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CF2637-8748-4F34-88F0-B78F015E7ED4}">
      <dsp:nvSpPr>
        <dsp:cNvPr id="0" name=""/>
        <dsp:cNvSpPr/>
      </dsp:nvSpPr>
      <dsp:spPr>
        <a:xfrm>
          <a:off x="1806765" y="2412566"/>
          <a:ext cx="722485" cy="481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Senior Manager</a:t>
          </a:r>
        </a:p>
      </dsp:txBody>
      <dsp:txXfrm>
        <a:off x="1806765" y="2412566"/>
        <a:ext cx="722485" cy="481657"/>
      </dsp:txXfrm>
    </dsp:sp>
    <dsp:sp modelId="{D0251FF1-5BA1-4F35-94C2-A72D5833882B}">
      <dsp:nvSpPr>
        <dsp:cNvPr id="0" name=""/>
        <dsp:cNvSpPr/>
      </dsp:nvSpPr>
      <dsp:spPr>
        <a:xfrm>
          <a:off x="551" y="3047150"/>
          <a:ext cx="481657" cy="481657"/>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93552F-CEFD-4530-A07E-8911CA05904B}">
      <dsp:nvSpPr>
        <dsp:cNvPr id="0" name=""/>
        <dsp:cNvSpPr/>
      </dsp:nvSpPr>
      <dsp:spPr>
        <a:xfrm>
          <a:off x="482208" y="3045946"/>
          <a:ext cx="722485" cy="481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Middle Manager</a:t>
          </a:r>
        </a:p>
      </dsp:txBody>
      <dsp:txXfrm>
        <a:off x="482208" y="3045946"/>
        <a:ext cx="722485" cy="481657"/>
      </dsp:txXfrm>
    </dsp:sp>
    <dsp:sp modelId="{227CB959-F289-4287-9CFD-A29895B6B15E}">
      <dsp:nvSpPr>
        <dsp:cNvPr id="0" name=""/>
        <dsp:cNvSpPr/>
      </dsp:nvSpPr>
      <dsp:spPr>
        <a:xfrm>
          <a:off x="1325108" y="3047150"/>
          <a:ext cx="481657" cy="481657"/>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546AC8-5363-46CF-AADF-B3EA76562916}">
      <dsp:nvSpPr>
        <dsp:cNvPr id="0" name=""/>
        <dsp:cNvSpPr/>
      </dsp:nvSpPr>
      <dsp:spPr>
        <a:xfrm>
          <a:off x="1806765" y="3045946"/>
          <a:ext cx="722485" cy="481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endParaRPr lang="en-GB" sz="1000" kern="1200"/>
        </a:p>
      </dsp:txBody>
      <dsp:txXfrm>
        <a:off x="1806765" y="3045946"/>
        <a:ext cx="722485" cy="481657"/>
      </dsp:txXfrm>
    </dsp:sp>
    <dsp:sp modelId="{B3F73CC0-96C8-4EF7-8C9D-1AF6527F63BA}">
      <dsp:nvSpPr>
        <dsp:cNvPr id="0" name=""/>
        <dsp:cNvSpPr/>
      </dsp:nvSpPr>
      <dsp:spPr>
        <a:xfrm>
          <a:off x="2649665" y="3047150"/>
          <a:ext cx="481657" cy="481657"/>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E535D2-927F-46E1-B097-8FA9D3635BEA}">
      <dsp:nvSpPr>
        <dsp:cNvPr id="0" name=""/>
        <dsp:cNvSpPr/>
      </dsp:nvSpPr>
      <dsp:spPr>
        <a:xfrm>
          <a:off x="3131322" y="3045946"/>
          <a:ext cx="722485" cy="481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endParaRPr lang="en-GB" sz="1000" kern="1200"/>
        </a:p>
      </dsp:txBody>
      <dsp:txXfrm>
        <a:off x="3131322" y="3045946"/>
        <a:ext cx="722485" cy="481657"/>
      </dsp:txXfrm>
    </dsp:sp>
    <dsp:sp modelId="{9F140FF5-CD63-4A7F-BE11-461034F77ED9}">
      <dsp:nvSpPr>
        <dsp:cNvPr id="0" name=""/>
        <dsp:cNvSpPr/>
      </dsp:nvSpPr>
      <dsp:spPr>
        <a:xfrm>
          <a:off x="2649665" y="2413771"/>
          <a:ext cx="481657" cy="481657"/>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02A4C8-D65B-432A-B2F4-98E4ADFF8DE4}">
      <dsp:nvSpPr>
        <dsp:cNvPr id="0" name=""/>
        <dsp:cNvSpPr/>
      </dsp:nvSpPr>
      <dsp:spPr>
        <a:xfrm>
          <a:off x="3131322" y="2412566"/>
          <a:ext cx="722485" cy="481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endParaRPr lang="en-GB" sz="1000" kern="1200"/>
        </a:p>
      </dsp:txBody>
      <dsp:txXfrm>
        <a:off x="3131322" y="2412566"/>
        <a:ext cx="722485" cy="481657"/>
      </dsp:txXfrm>
    </dsp:sp>
    <dsp:sp modelId="{F4E2B1D6-3415-47D7-B0B1-5360C560CCC3}">
      <dsp:nvSpPr>
        <dsp:cNvPr id="0" name=""/>
        <dsp:cNvSpPr/>
      </dsp:nvSpPr>
      <dsp:spPr>
        <a:xfrm>
          <a:off x="3311943" y="1147012"/>
          <a:ext cx="481657" cy="481657"/>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80D83E-3F5D-486B-A686-1F3BA8C9E681}">
      <dsp:nvSpPr>
        <dsp:cNvPr id="0" name=""/>
        <dsp:cNvSpPr/>
      </dsp:nvSpPr>
      <dsp:spPr>
        <a:xfrm>
          <a:off x="3793601" y="1145808"/>
          <a:ext cx="722485" cy="481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endParaRPr lang="en-GB" sz="1000" kern="1200"/>
        </a:p>
      </dsp:txBody>
      <dsp:txXfrm>
        <a:off x="3793601" y="1145808"/>
        <a:ext cx="722485" cy="481657"/>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BB7B19-FA1C-45B8-96B5-A37DAB2C4311}" type="datetimeFigureOut">
              <a:rPr lang="en-US" smtClean="0"/>
              <a:t>9/15/2020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D7D6B2-028B-492A-B795-CC7A81CBD695}" type="slidenum">
              <a:rPr lang="en-US" smtClean="0"/>
              <a:t>‹#›</a:t>
            </a:fld>
            <a:endParaRPr lang="en-US"/>
          </a:p>
        </p:txBody>
      </p:sp>
    </p:spTree>
    <p:extLst>
      <p:ext uri="{BB962C8B-B14F-4D97-AF65-F5344CB8AC3E}">
        <p14:creationId xmlns:p14="http://schemas.microsoft.com/office/powerpoint/2010/main" val="2607678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Header Placeholder 3"/>
          <p:cNvSpPr>
            <a:spLocks noGrp="1"/>
          </p:cNvSpPr>
          <p:nvPr>
            <p:ph type="hdr" sz="quarter" idx="10"/>
          </p:nvPr>
        </p:nvSpPr>
        <p:spPr/>
        <p:txBody>
          <a:bodyPr/>
          <a:lstStyle/>
          <a:p>
            <a:pPr marL="0" marR="0" lvl="0" indent="0" algn="l" defTabSz="95046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C1C3D530-3419-45A5-AB8A-2242E8FDFF4E}"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9/15/2020 10:26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03938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Header Placeholder 3"/>
          <p:cNvSpPr>
            <a:spLocks noGrp="1"/>
          </p:cNvSpPr>
          <p:nvPr>
            <p:ph type="hdr" sz="quarter" idx="10"/>
          </p:nvPr>
        </p:nvSpPr>
        <p:spPr/>
        <p:txBody>
          <a:bodyPr/>
          <a:lstStyle/>
          <a:p>
            <a:pPr marL="0" marR="0" lvl="0" indent="0" algn="l" defTabSz="95046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C1C3D530-3419-45A5-AB8A-2242E8FDFF4E}"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9/15/2020 10:26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68627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9.jpe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rgbClr val="000000"/>
                </a:solidFill>
              </a:defRPr>
            </a:lvl1pPr>
          </a:lstStyle>
          <a:p>
            <a:r>
              <a:rPr lang="en-US"/>
              <a:t>Microsoft 365</a:t>
            </a:r>
            <a:br>
              <a:rPr lang="en-US"/>
            </a:br>
            <a:r>
              <a:rPr lang="en-US"/>
              <a:t>title or event name</a:t>
            </a:r>
          </a:p>
        </p:txBody>
      </p:sp>
      <p:sp>
        <p:nvSpPr>
          <p:cNvPr id="5" name="Text Placeholder 4"/>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rgbClr val="000000"/>
                </a:solidFill>
                <a:latin typeface="+mn-lt"/>
              </a:defRPr>
            </a:lvl1pPr>
          </a:lstStyle>
          <a:p>
            <a:pPr lvl="0"/>
            <a:r>
              <a:rPr lang="en-US"/>
              <a:t>Author name</a:t>
            </a:r>
          </a:p>
          <a:p>
            <a:pPr lvl="0"/>
            <a:r>
              <a:rPr lang="en-US"/>
              <a:t>Date</a:t>
            </a:r>
          </a:p>
        </p:txBody>
      </p:sp>
      <p:pic>
        <p:nvPicPr>
          <p:cNvPr id="18" name="Picture 17">
            <a:extLst>
              <a:ext uri="{FF2B5EF4-FFF2-40B4-BE49-F238E27FC236}">
                <a16:creationId xmlns:a16="http://schemas.microsoft.com/office/drawing/2014/main" id="{9F4A718E-6F7C-414B-B5B4-AA6809C7682F}"/>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4885" t="33333" r="14896" b="33427"/>
          <a:stretch/>
        </p:blipFill>
        <p:spPr>
          <a:xfrm>
            <a:off x="429544" y="437137"/>
            <a:ext cx="896425" cy="190218"/>
          </a:xfrm>
          <a:prstGeom prst="rect">
            <a:avLst/>
          </a:prstGeom>
        </p:spPr>
      </p:pic>
    </p:spTree>
    <p:extLst>
      <p:ext uri="{BB962C8B-B14F-4D97-AF65-F5344CB8AC3E}">
        <p14:creationId xmlns:p14="http://schemas.microsoft.com/office/powerpoint/2010/main" val="31380198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vice layou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26424" y="2145841"/>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Device layout</a:t>
            </a:r>
          </a:p>
        </p:txBody>
      </p:sp>
    </p:spTree>
    <p:extLst>
      <p:ext uri="{BB962C8B-B14F-4D97-AF65-F5344CB8AC3E}">
        <p14:creationId xmlns:p14="http://schemas.microsoft.com/office/powerpoint/2010/main" val="207345328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aphic layout">
    <p:spTree>
      <p:nvGrpSpPr>
        <p:cNvPr id="1" name=""/>
        <p:cNvGrpSpPr/>
        <p:nvPr/>
      </p:nvGrpSpPr>
      <p:grpSpPr>
        <a:xfrm>
          <a:off x="0" y="0"/>
          <a:ext cx="0" cy="0"/>
          <a:chOff x="0" y="0"/>
          <a:chExt cx="0" cy="0"/>
        </a:xfrm>
      </p:grpSpPr>
      <p:sp>
        <p:nvSpPr>
          <p:cNvPr id="3" name="Rectangle 2"/>
          <p:cNvSpPr/>
          <p:nvPr userDrawn="1"/>
        </p:nvSpPr>
        <p:spPr bwMode="auto">
          <a:xfrm>
            <a:off x="426425" y="1599723"/>
            <a:ext cx="3632388"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7219"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6" name="Rectangle 5"/>
          <p:cNvSpPr/>
          <p:nvPr userDrawn="1"/>
        </p:nvSpPr>
        <p:spPr bwMode="auto">
          <a:xfrm>
            <a:off x="4281363" y="1599723"/>
            <a:ext cx="36230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126965" y="1599723"/>
            <a:ext cx="363549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userDrawn="1">
            <p:ph sz="quarter" idx="18" hasCustomPrompt="1"/>
          </p:nvPr>
        </p:nvSpPr>
        <p:spPr>
          <a:xfrm>
            <a:off x="4746694"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8" name="Content Placeholder 15"/>
          <p:cNvSpPr>
            <a:spLocks noGrp="1"/>
          </p:cNvSpPr>
          <p:nvPr userDrawn="1">
            <p:ph sz="quarter" idx="19" hasCustomPrompt="1"/>
          </p:nvPr>
        </p:nvSpPr>
        <p:spPr>
          <a:xfrm>
            <a:off x="8598490"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userDrawn="1">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userDrawn="1">
            <p:ph type="body" sz="quarter" idx="11" hasCustomPrompt="1"/>
          </p:nvPr>
        </p:nvSpPr>
        <p:spPr>
          <a:xfrm>
            <a:off x="426425" y="4927922"/>
            <a:ext cx="3627659"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userDrawn="1">
            <p:ph type="body" sz="quarter" idx="12" hasCustomPrompt="1"/>
          </p:nvPr>
        </p:nvSpPr>
        <p:spPr>
          <a:xfrm>
            <a:off x="4281362" y="4927922"/>
            <a:ext cx="3623051"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userDrawn="1">
            <p:ph type="body" sz="quarter" idx="13" hasCustomPrompt="1"/>
          </p:nvPr>
        </p:nvSpPr>
        <p:spPr>
          <a:xfrm>
            <a:off x="8126963" y="4927922"/>
            <a:ext cx="3635502"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126892691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26424" y="2135536"/>
            <a:ext cx="11336039" cy="4288197"/>
          </a:xfrm>
        </p:spPr>
        <p:txBody>
          <a:bodyPr bIns="1737360" anchor="ctr">
            <a:noAutofit/>
          </a:bodyPr>
          <a:lstStyle>
            <a:lvl1pPr algn="ctr">
              <a:defRPr sz="1961">
                <a:solidFill>
                  <a:srgbClr val="000000"/>
                </a:solidFill>
                <a:latin typeface="+mj-lt"/>
              </a:defRPr>
            </a:lvl1pPr>
          </a:lstStyle>
          <a:p>
            <a:r>
              <a:rPr lang="en-US"/>
              <a:t>Click icon to add table</a:t>
            </a:r>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Table layout</a:t>
            </a:r>
          </a:p>
        </p:txBody>
      </p:sp>
    </p:spTree>
    <p:extLst>
      <p:ext uri="{BB962C8B-B14F-4D97-AF65-F5344CB8AC3E}">
        <p14:creationId xmlns:p14="http://schemas.microsoft.com/office/powerpoint/2010/main" val="57075977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105556524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blue">
    <p:bg>
      <p:bgPr>
        <a:solidFill>
          <a:schemeClr val="accent1"/>
        </a:solidFill>
        <a:effectLst/>
      </p:bgPr>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chemeClr val="tx2"/>
                </a:solidFill>
              </a:defRPr>
            </a:lvl1pPr>
          </a:lstStyle>
          <a:p>
            <a:pPr marL="0" lvl="0">
              <a:lnSpc>
                <a:spcPts val="5490"/>
              </a:lnSpc>
            </a:pPr>
            <a:r>
              <a:rPr lang="en-US"/>
              <a:t>Section title</a:t>
            </a:r>
          </a:p>
        </p:txBody>
      </p:sp>
    </p:spTree>
    <p:extLst>
      <p:ext uri="{BB962C8B-B14F-4D97-AF65-F5344CB8AC3E}">
        <p14:creationId xmlns:p14="http://schemas.microsoft.com/office/powerpoint/2010/main" val="7725937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photo">
    <p:bg>
      <p:bgRef idx="1001">
        <a:schemeClr val="bg1"/>
      </p:bgRef>
    </p:bg>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userDrawn="1"/>
        </p:nvPicPr>
        <p:blipFill rotWithShape="1">
          <a:blip r:embed="rId2"/>
          <a:srcRect l="381" r="8221" b="7840"/>
          <a:stretch/>
        </p:blipFill>
        <p:spPr>
          <a:xfrm>
            <a:off x="0" y="1"/>
            <a:ext cx="12190264"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203120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894569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424" y="1829711"/>
            <a:ext cx="7477989" cy="1473396"/>
          </a:xfrm>
          <a:noFill/>
        </p:spPr>
        <p:txBody>
          <a:bodyPr lIns="0" tIns="0" rIns="0" bIns="0" anchor="t" anchorCtr="0"/>
          <a:lstStyle>
            <a:lvl1pPr>
              <a:lnSpc>
                <a:spcPct val="100000"/>
              </a:lnSpc>
              <a:spcAft>
                <a:spcPts val="1274"/>
              </a:spcAft>
              <a:defRPr sz="2549" spc="-147" baseline="0">
                <a:solidFill>
                  <a:schemeClr val="accent1"/>
                </a:soli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rgbClr val="000000"/>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944C8B45-9D01-4389-94BD-CBAF3D8B350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4885" t="33333" r="14896" b="33427"/>
          <a:stretch/>
        </p:blipFill>
        <p:spPr>
          <a:xfrm>
            <a:off x="429544" y="437137"/>
            <a:ext cx="896425" cy="190218"/>
          </a:xfrm>
          <a:prstGeom prst="rect">
            <a:avLst/>
          </a:prstGeom>
        </p:spPr>
      </p:pic>
    </p:spTree>
    <p:extLst>
      <p:ext uri="{BB962C8B-B14F-4D97-AF65-F5344CB8AC3E}">
        <p14:creationId xmlns:p14="http://schemas.microsoft.com/office/powerpoint/2010/main" val="8520281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blu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425" y="1829711"/>
            <a:ext cx="7477989" cy="1473396"/>
          </a:xfrm>
          <a:noFill/>
        </p:spPr>
        <p:txBody>
          <a:bodyPr lIns="0" tIns="0" rIns="0" bIns="0" anchor="t" anchorCtr="0"/>
          <a:lstStyle>
            <a:lvl1pPr>
              <a:lnSpc>
                <a:spcPct val="100000"/>
              </a:lnSpc>
              <a:spcAft>
                <a:spcPts val="1274"/>
              </a:spcAft>
              <a:defRPr sz="2549" spc="-147" baseline="0">
                <a:solidFill>
                  <a:schemeClr val="bg2"/>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2"/>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4864" t="33259" r="14902" b="33333"/>
          <a:stretch/>
        </p:blipFill>
        <p:spPr>
          <a:xfrm>
            <a:off x="428681" y="437140"/>
            <a:ext cx="896425" cy="191140"/>
          </a:xfrm>
          <a:prstGeom prst="rect">
            <a:avLst/>
          </a:prstGeom>
        </p:spPr>
      </p:pic>
    </p:spTree>
    <p:extLst>
      <p:ext uri="{BB962C8B-B14F-4D97-AF65-F5344CB8AC3E}">
        <p14:creationId xmlns:p14="http://schemas.microsoft.com/office/powerpoint/2010/main" val="7576793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5994" y="2977054"/>
            <a:ext cx="8067822" cy="1793104"/>
          </a:xfrm>
          <a:noFill/>
        </p:spPr>
        <p:txBody>
          <a:bodyPr lIns="0" tIns="91440" rIns="146304" bIns="91440" anchor="b" anchorCtr="0"/>
          <a:lstStyle>
            <a:lvl1pPr>
              <a:defRPr sz="5292" strike="noStrike" spc="-147" baseline="0">
                <a:solidFill>
                  <a:schemeClr val="tx1"/>
                </a:solidFill>
              </a:defRPr>
            </a:lvl1pPr>
          </a:lstStyle>
          <a:p>
            <a:r>
              <a:rPr lang="en-US"/>
              <a:t>Office 365 presentation title or event name</a:t>
            </a:r>
          </a:p>
        </p:txBody>
      </p:sp>
      <p:sp>
        <p:nvSpPr>
          <p:cNvPr id="5" name="Text Placeholder 4"/>
          <p:cNvSpPr>
            <a:spLocks noGrp="1"/>
          </p:cNvSpPr>
          <p:nvPr>
            <p:ph type="body" sz="quarter" idx="12" hasCustomPrompt="1"/>
          </p:nvPr>
        </p:nvSpPr>
        <p:spPr>
          <a:xfrm>
            <a:off x="462753" y="4736473"/>
            <a:ext cx="8359808" cy="715931"/>
          </a:xfrm>
          <a:noFill/>
        </p:spPr>
        <p:txBody>
          <a:bodyPr lIns="0" tIns="109728" rIns="164592" bIns="109728">
            <a:noAutofit/>
          </a:bodyPr>
          <a:lstStyle>
            <a:lvl1pPr marL="0" indent="0">
              <a:spcBef>
                <a:spcPts val="0"/>
              </a:spcBef>
              <a:buNone/>
              <a:defRPr sz="1765" spc="0" baseline="0">
                <a:solidFill>
                  <a:schemeClr val="tx1"/>
                </a:solidFill>
                <a:latin typeface="+mn-lt"/>
              </a:defRPr>
            </a:lvl1pPr>
          </a:lstStyle>
          <a:p>
            <a:pPr lvl="0"/>
            <a:r>
              <a:rPr lang="en-US"/>
              <a:t>Author Name</a:t>
            </a:r>
          </a:p>
          <a:p>
            <a:pPr lvl="0"/>
            <a:r>
              <a:rPr lang="en-US"/>
              <a:t>Date</a:t>
            </a:r>
          </a:p>
        </p:txBody>
      </p:sp>
      <p:pic>
        <p:nvPicPr>
          <p:cNvPr id="64" name="MS logo gray - EMF"/>
          <p:cNvPicPr>
            <a:picLocks noChangeAspect="1"/>
          </p:cNvPicPr>
          <p:nvPr userDrawn="1"/>
        </p:nvPicPr>
        <p:blipFill>
          <a:blip r:embed="rId2"/>
          <a:stretch>
            <a:fillRect/>
          </a:stretch>
        </p:blipFill>
        <p:spPr bwMode="black">
          <a:xfrm>
            <a:off x="455995" y="440497"/>
            <a:ext cx="917173" cy="196431"/>
          </a:xfrm>
          <a:prstGeom prst="rect">
            <a:avLst/>
          </a:prstGeom>
        </p:spPr>
      </p:pic>
    </p:spTree>
    <p:extLst>
      <p:ext uri="{BB962C8B-B14F-4D97-AF65-F5344CB8AC3E}">
        <p14:creationId xmlns:p14="http://schemas.microsoft.com/office/powerpoint/2010/main" val="28538594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blue">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A1BD43-4947-4C7D-B1C8-B6C8FC3789B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4864" t="33259" r="14902" b="33333"/>
          <a:stretch/>
        </p:blipFill>
        <p:spPr>
          <a:xfrm>
            <a:off x="428681" y="437140"/>
            <a:ext cx="896425" cy="191140"/>
          </a:xfrm>
          <a:prstGeom prst="rect">
            <a:avLst/>
          </a:prstGeom>
        </p:spPr>
      </p:pic>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bg2"/>
                </a:solidFill>
              </a:defRPr>
            </a:lvl1pPr>
          </a:lstStyle>
          <a:p>
            <a:r>
              <a:rPr lang="en-US"/>
              <a:t>Microsoft 365</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a:t>Author name</a:t>
            </a:r>
          </a:p>
          <a:p>
            <a:pPr lvl="0"/>
            <a:r>
              <a:rPr lang="en-US"/>
              <a:t>Date</a:t>
            </a:r>
          </a:p>
        </p:txBody>
      </p:sp>
    </p:spTree>
    <p:extLst>
      <p:ext uri="{BB962C8B-B14F-4D97-AF65-F5344CB8AC3E}">
        <p14:creationId xmlns:p14="http://schemas.microsoft.com/office/powerpoint/2010/main" val="14083112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4679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7" y="620430"/>
            <a:ext cx="11306469" cy="403137"/>
          </a:xfrm>
        </p:spPr>
        <p:txBody>
          <a:bodyPr wrap="square" lIns="0" tIns="0" rIns="0" bIns="0">
            <a:spAutoFit/>
          </a:bodyPr>
          <a:lstStyle>
            <a:lvl1pPr>
              <a:lnSpc>
                <a:spcPts val="3135"/>
              </a:lnSpc>
              <a:defRPr sz="2745" strike="noStrike">
                <a:solidFill>
                  <a:srgbClr val="2F2F2F"/>
                </a:solidFill>
              </a:defRPr>
            </a:lvl1pPr>
          </a:lstStyle>
          <a:p>
            <a:r>
              <a:rPr lang="en-US"/>
              <a:t>Title</a:t>
            </a:r>
          </a:p>
        </p:txBody>
      </p:sp>
    </p:spTree>
    <p:extLst>
      <p:ext uri="{BB962C8B-B14F-4D97-AF65-F5344CB8AC3E}">
        <p14:creationId xmlns:p14="http://schemas.microsoft.com/office/powerpoint/2010/main" val="7249140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1402" y="1447799"/>
            <a:ext cx="11151917" cy="1662057"/>
          </a:xfrm>
          <a:prstGeom prst="rect">
            <a:avLst/>
          </a:prstGeom>
        </p:spPr>
        <p:txBody>
          <a:bodyPr/>
          <a:lstStyle>
            <a:lvl1pPr marL="0" indent="0">
              <a:spcBef>
                <a:spcPts val="2400"/>
              </a:spcBef>
              <a:buNone/>
              <a:defRPr sz="4000">
                <a:solidFill>
                  <a:schemeClr val="tx1"/>
                </a:solidFill>
                <a:latin typeface="+mj-lt"/>
              </a:defRPr>
            </a:lvl1pPr>
            <a:lvl2pPr marL="0" indent="0">
              <a:buNone/>
              <a:defRPr sz="2000">
                <a:solidFill>
                  <a:schemeClr val="tx1"/>
                </a:solidFill>
              </a:defRPr>
            </a:lvl2pPr>
            <a:lvl3pPr marL="231685" indent="0">
              <a:buNone/>
              <a:defRPr sz="2000">
                <a:solidFill>
                  <a:schemeClr val="tx1"/>
                </a:solidFill>
              </a:defRPr>
            </a:lvl3pPr>
            <a:lvl4pPr marL="457025" indent="0">
              <a:buNone/>
              <a:defRPr sz="2000">
                <a:solidFill>
                  <a:schemeClr val="tx1"/>
                </a:solidFill>
              </a:defRPr>
            </a:lvl4pPr>
            <a:lvl5pPr marL="693471" inden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6" name="Slide Number Placeholder 9"/>
          <p:cNvSpPr>
            <a:spLocks noGrp="1"/>
          </p:cNvSpPr>
          <p:nvPr>
            <p:ph type="sldNum" sz="quarter" idx="12"/>
          </p:nvPr>
        </p:nvSpPr>
        <p:spPr>
          <a:xfrm>
            <a:off x="10919783" y="6399557"/>
            <a:ext cx="560832" cy="219456"/>
          </a:xfrm>
          <a:prstGeom prst="rect">
            <a:avLst/>
          </a:prstGeom>
        </p:spPr>
        <p:txBody>
          <a:bodyPr lIns="121899" tIns="60949" rIns="121899" bIns="60949" anchor="ctr"/>
          <a:lstStyle>
            <a:lvl1pPr algn="l">
              <a:defRPr sz="1600">
                <a:solidFill>
                  <a:schemeClr val="tx1"/>
                </a:solidFill>
              </a:defRPr>
            </a:lvl1pPr>
          </a:lstStyle>
          <a:p>
            <a:pPr defTabSz="914012">
              <a:defRPr/>
            </a:pPr>
            <a:fld id="{727B4C2D-45E2-4621-8491-2995EB46A674}" type="slidenum">
              <a:rPr lang="en-US" smtClean="0">
                <a:solidFill>
                  <a:srgbClr val="2C292A"/>
                </a:solidFill>
              </a:rPr>
              <a:pPr defTabSz="914012">
                <a:defRPr/>
              </a:pPr>
              <a:t>‹#›</a:t>
            </a:fld>
            <a:endParaRPr lang="en-US">
              <a:solidFill>
                <a:srgbClr val="2C292A"/>
              </a:solidFill>
            </a:endParaRPr>
          </a:p>
        </p:txBody>
      </p:sp>
    </p:spTree>
    <p:extLst>
      <p:ext uri="{BB962C8B-B14F-4D97-AF65-F5344CB8AC3E}">
        <p14:creationId xmlns:p14="http://schemas.microsoft.com/office/powerpoint/2010/main" val="1093043083"/>
      </p:ext>
    </p:extLst>
  </p:cSld>
  <p:clrMapOvr>
    <a:masterClrMapping/>
  </p:clrMapOvr>
  <p:transition>
    <p:fade/>
  </p:transition>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00" b="1" i="0">
                <a:solidFill>
                  <a:schemeClr val="tx1"/>
                </a:solidFill>
                <a:latin typeface="Segoe UI Semibold"/>
                <a:cs typeface="Segoe UI Semibold"/>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2758309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rgbClr val="000000"/>
                </a:solidFill>
              </a:defRPr>
            </a:lvl1pPr>
          </a:lstStyle>
          <a:p>
            <a:r>
              <a:rPr lang="en-US"/>
              <a:t>Microsoft 365</a:t>
            </a:r>
            <a:br>
              <a:rPr lang="en-US"/>
            </a:br>
            <a:r>
              <a:rPr lang="en-US"/>
              <a:t>title or event name</a:t>
            </a:r>
          </a:p>
        </p:txBody>
      </p:sp>
      <p:sp>
        <p:nvSpPr>
          <p:cNvPr id="5" name="Text Placeholder 4"/>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rgbClr val="000000"/>
                </a:solidFill>
                <a:latin typeface="+mn-lt"/>
              </a:defRPr>
            </a:lvl1pPr>
          </a:lstStyle>
          <a:p>
            <a:pPr lvl="0"/>
            <a:r>
              <a:rPr lang="en-US"/>
              <a:t>Author name</a:t>
            </a:r>
          </a:p>
          <a:p>
            <a:pPr lvl="0"/>
            <a:r>
              <a:rPr lang="en-US"/>
              <a:t>Date</a:t>
            </a:r>
          </a:p>
        </p:txBody>
      </p:sp>
      <p:pic>
        <p:nvPicPr>
          <p:cNvPr id="18" name="Picture 17">
            <a:extLst>
              <a:ext uri="{FF2B5EF4-FFF2-40B4-BE49-F238E27FC236}">
                <a16:creationId xmlns:a16="http://schemas.microsoft.com/office/drawing/2014/main" id="{9F4A718E-6F7C-414B-B5B4-AA6809C7682F}"/>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4885" t="33333" r="14896" b="33427"/>
          <a:stretch/>
        </p:blipFill>
        <p:spPr>
          <a:xfrm>
            <a:off x="429544" y="437137"/>
            <a:ext cx="896425" cy="190218"/>
          </a:xfrm>
          <a:prstGeom prst="rect">
            <a:avLst/>
          </a:prstGeom>
        </p:spPr>
      </p:pic>
    </p:spTree>
    <p:extLst>
      <p:ext uri="{BB962C8B-B14F-4D97-AF65-F5344CB8AC3E}">
        <p14:creationId xmlns:p14="http://schemas.microsoft.com/office/powerpoint/2010/main" val="25726895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blue">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A1BD43-4947-4C7D-B1C8-B6C8FC3789B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4864" t="33259" r="14902" b="33333"/>
          <a:stretch/>
        </p:blipFill>
        <p:spPr>
          <a:xfrm>
            <a:off x="428681" y="437140"/>
            <a:ext cx="896425" cy="191140"/>
          </a:xfrm>
          <a:prstGeom prst="rect">
            <a:avLst/>
          </a:prstGeom>
        </p:spPr>
      </p:pic>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bg2"/>
                </a:solidFill>
              </a:defRPr>
            </a:lvl1pPr>
          </a:lstStyle>
          <a:p>
            <a:r>
              <a:rPr lang="en-US"/>
              <a:t>Microsoft 365</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a:t>Author name</a:t>
            </a:r>
          </a:p>
          <a:p>
            <a:pPr lvl="0"/>
            <a:r>
              <a:rPr lang="en-US"/>
              <a:t>Date</a:t>
            </a:r>
          </a:p>
        </p:txBody>
      </p:sp>
    </p:spTree>
    <p:extLst>
      <p:ext uri="{BB962C8B-B14F-4D97-AF65-F5344CB8AC3E}">
        <p14:creationId xmlns:p14="http://schemas.microsoft.com/office/powerpoint/2010/main" val="1400418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4080633-194E-4FCE-A7FF-BB70804CD3C5}"/>
              </a:ext>
            </a:extLst>
          </p:cNvPr>
          <p:cNvPicPr>
            <a:picLocks noChangeAspect="1"/>
          </p:cNvPicPr>
          <p:nvPr userDrawn="1"/>
        </p:nvPicPr>
        <p:blipFill rotWithShape="1">
          <a:blip r:embed="rId2">
            <a:extLst>
              <a:ext uri="{28A0092B-C50C-407E-A947-70E740481C1C}">
                <a14:useLocalDpi xmlns:a14="http://schemas.microsoft.com/office/drawing/2010/main"/>
              </a:ext>
            </a:extLst>
          </a:blip>
          <a:srcRect t="21810" r="22018" b="12402"/>
          <a:stretch/>
        </p:blipFill>
        <p:spPr>
          <a:xfrm>
            <a:off x="0" y="0"/>
            <a:ext cx="12192000"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bg2"/>
                </a:solidFill>
              </a:defRPr>
            </a:lvl1pPr>
          </a:lstStyle>
          <a:p>
            <a:r>
              <a:rPr lang="en-US"/>
              <a:t>Microsoft 365</a:t>
            </a:r>
            <a:br>
              <a:rPr lang="en-US"/>
            </a:br>
            <a:r>
              <a:rPr lang="en-US"/>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a:t>Author name</a:t>
            </a:r>
          </a:p>
          <a:p>
            <a:pPr lvl="0"/>
            <a:r>
              <a:rPr lang="en-US"/>
              <a:t>Date</a:t>
            </a:r>
          </a:p>
        </p:txBody>
      </p:sp>
      <p:pic>
        <p:nvPicPr>
          <p:cNvPr id="12" name="Picture 11">
            <a:extLst>
              <a:ext uri="{FF2B5EF4-FFF2-40B4-BE49-F238E27FC236}">
                <a16:creationId xmlns:a16="http://schemas.microsoft.com/office/drawing/2014/main" id="{A0D28F43-8FFF-4944-9497-29A9A4AAFE57}"/>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14885" t="33333" r="14896" b="33427"/>
          <a:stretch/>
        </p:blipFill>
        <p:spPr>
          <a:xfrm>
            <a:off x="429544" y="437137"/>
            <a:ext cx="896425" cy="190218"/>
          </a:xfrm>
          <a:prstGeom prst="rect">
            <a:avLst/>
          </a:prstGeom>
        </p:spPr>
      </p:pic>
    </p:spTree>
    <p:extLst>
      <p:ext uri="{BB962C8B-B14F-4D97-AF65-F5344CB8AC3E}">
        <p14:creationId xmlns:p14="http://schemas.microsoft.com/office/powerpoint/2010/main" val="23892857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425" y="1202871"/>
            <a:ext cx="3632388" cy="1172553"/>
          </a:xfrm>
        </p:spPr>
        <p:txBody>
          <a:bodyPr lIns="0" tIns="0" rIns="0" bIns="0"/>
          <a:lstStyle>
            <a:lvl1pPr>
              <a:defRPr sz="1961"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212722" y="1202872"/>
            <a:ext cx="3618382" cy="3289228"/>
          </a:xfrm>
        </p:spPr>
        <p:txBody>
          <a:bodyPr wrap="square" lIns="0" tIns="0" rIns="0" bIns="0">
            <a:noAutofit/>
          </a:bodyPr>
          <a:lstStyle>
            <a:lvl1pPr marL="0" marR="0" indent="0" algn="l" defTabSz="507330" rtl="0" eaLnBrk="1" fontAlgn="auto" latinLnBrk="0" hangingPunct="1">
              <a:lnSpc>
                <a:spcPct val="100000"/>
              </a:lnSpc>
              <a:spcBef>
                <a:spcPts val="0"/>
              </a:spcBef>
              <a:spcAft>
                <a:spcPts val="490"/>
              </a:spcAft>
              <a:buClrTx/>
              <a:buSzPct val="90000"/>
              <a:buFont typeface="Wingdings" panose="05000000000000000000" pitchFamily="2" charset="2"/>
              <a:buNone/>
              <a:tabLst/>
              <a:defRPr sz="1961" spc="0" baseline="0">
                <a:solidFill>
                  <a:schemeClr val="accent1"/>
                </a:solidFill>
                <a:latin typeface="+mj-lt"/>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spTree>
    <p:extLst>
      <p:ext uri="{BB962C8B-B14F-4D97-AF65-F5344CB8AC3E}">
        <p14:creationId xmlns:p14="http://schemas.microsoft.com/office/powerpoint/2010/main" val="5954832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9" y="2139702"/>
            <a:ext cx="1132514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299643884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9" y="2141394"/>
            <a:ext cx="11325145" cy="1223171"/>
          </a:xfrm>
        </p:spPr>
        <p:txBody>
          <a:bodyPr wrap="square" lIns="0" tIns="0" rIns="0" bIns="0">
            <a:spAutoFit/>
          </a:bodyPr>
          <a:lstStyle>
            <a:lvl1pPr marL="268916" indent="-268916">
              <a:lnSpc>
                <a:spcPct val="90000"/>
              </a:lnSpc>
              <a:spcBef>
                <a:spcPts val="0"/>
              </a:spcBef>
              <a:spcAft>
                <a:spcPts val="1274"/>
              </a:spcAft>
              <a:buClr>
                <a:srgbClr val="000000"/>
              </a:buClr>
              <a:buSzPct val="77000"/>
              <a:buFont typeface="Arial" panose="020B0604020202020204" pitchFamily="34" charset="0"/>
              <a:buChar char="•"/>
              <a:defRPr sz="2549" b="0" i="0">
                <a:solidFill>
                  <a:srgbClr val="000000"/>
                </a:solidFill>
                <a:latin typeface="+mn-lt"/>
              </a:defRPr>
            </a:lvl1pPr>
            <a:lvl2pPr marL="537832" indent="-224097">
              <a:lnSpc>
                <a:spcPct val="90000"/>
              </a:lnSpc>
              <a:spcBef>
                <a:spcPts val="0"/>
              </a:spcBef>
              <a:spcAft>
                <a:spcPts val="1274"/>
              </a:spcAft>
              <a:buClr>
                <a:srgbClr val="000000"/>
              </a:buClr>
              <a:buSzPct val="77000"/>
              <a:buFont typeface="Arial" panose="020B0604020202020204" pitchFamily="34" charset="0"/>
              <a:buChar char="•"/>
              <a:defRPr sz="1961">
                <a:solidFill>
                  <a:srgbClr val="000000"/>
                </a:solidFill>
              </a:defRPr>
            </a:lvl2pPr>
            <a:lvl3pPr marL="806748" indent="-224097">
              <a:spcBef>
                <a:spcPts val="0"/>
              </a:spcBef>
              <a:spcAft>
                <a:spcPts val="1274"/>
              </a:spcAft>
              <a:buClr>
                <a:srgbClr val="000000"/>
              </a:buClr>
              <a:buSzPct val="77000"/>
              <a:buFont typeface="Arial" panose="020B0604020202020204" pitchFamily="34" charset="0"/>
              <a:buChar char="•"/>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37319" y="1083831"/>
            <a:ext cx="11325144" cy="353070"/>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 26pt</a:t>
            </a:r>
          </a:p>
        </p:txBody>
      </p:sp>
    </p:spTree>
    <p:extLst>
      <p:ext uri="{BB962C8B-B14F-4D97-AF65-F5344CB8AC3E}">
        <p14:creationId xmlns:p14="http://schemas.microsoft.com/office/powerpoint/2010/main" val="16227652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4080633-194E-4FCE-A7FF-BB70804CD3C5}"/>
              </a:ext>
            </a:extLst>
          </p:cNvPr>
          <p:cNvPicPr>
            <a:picLocks noChangeAspect="1"/>
          </p:cNvPicPr>
          <p:nvPr userDrawn="1"/>
        </p:nvPicPr>
        <p:blipFill rotWithShape="1">
          <a:blip r:embed="rId2">
            <a:extLst>
              <a:ext uri="{28A0092B-C50C-407E-A947-70E740481C1C}">
                <a14:useLocalDpi xmlns:a14="http://schemas.microsoft.com/office/drawing/2010/main"/>
              </a:ext>
            </a:extLst>
          </a:blip>
          <a:srcRect t="21810" r="22018" b="12402"/>
          <a:stretch/>
        </p:blipFill>
        <p:spPr>
          <a:xfrm>
            <a:off x="0" y="0"/>
            <a:ext cx="12192000"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bg2"/>
                </a:solidFill>
              </a:defRPr>
            </a:lvl1pPr>
          </a:lstStyle>
          <a:p>
            <a:r>
              <a:rPr lang="en-US"/>
              <a:t>Microsoft 365</a:t>
            </a:r>
            <a:br>
              <a:rPr lang="en-US"/>
            </a:br>
            <a:r>
              <a:rPr lang="en-US"/>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a:t>Author name</a:t>
            </a:r>
          </a:p>
          <a:p>
            <a:pPr lvl="0"/>
            <a:r>
              <a:rPr lang="en-US"/>
              <a:t>Date</a:t>
            </a:r>
          </a:p>
        </p:txBody>
      </p:sp>
      <p:pic>
        <p:nvPicPr>
          <p:cNvPr id="12" name="Picture 11">
            <a:extLst>
              <a:ext uri="{FF2B5EF4-FFF2-40B4-BE49-F238E27FC236}">
                <a16:creationId xmlns:a16="http://schemas.microsoft.com/office/drawing/2014/main" id="{A0D28F43-8FFF-4944-9497-29A9A4AAFE57}"/>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14885" t="33333" r="14896" b="33427"/>
          <a:stretch/>
        </p:blipFill>
        <p:spPr>
          <a:xfrm>
            <a:off x="429544" y="437137"/>
            <a:ext cx="896425" cy="190218"/>
          </a:xfrm>
          <a:prstGeom prst="rect">
            <a:avLst/>
          </a:prstGeom>
        </p:spPr>
      </p:pic>
    </p:spTree>
    <p:extLst>
      <p:ext uri="{BB962C8B-B14F-4D97-AF65-F5344CB8AC3E}">
        <p14:creationId xmlns:p14="http://schemas.microsoft.com/office/powerpoint/2010/main" val="17720249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1397635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0" y="0"/>
            <a:ext cx="5982390" cy="6858000"/>
          </a:xfrm>
          <a:blipFill dpi="0" rotWithShape="1">
            <a:blip r:embed="rId2" cstate="email">
              <a:extLst>
                <a:ext uri="{28A0092B-C50C-407E-A947-70E740481C1C}">
                  <a14:useLocalDpi xmlns:a14="http://schemas.microsoft.com/office/drawing/2010/main"/>
                </a:ext>
              </a:extLst>
            </a:blip>
            <a:srcRect/>
            <a:stretch>
              <a:fillRect l="-1899"/>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26425" y="440495"/>
            <a:ext cx="5555966" cy="758022"/>
          </a:xfrm>
          <a:prstGeom prst="rect">
            <a:avLst/>
          </a:prstGeom>
        </p:spPr>
        <p:txBody>
          <a:bodyPr vert="horz" wrap="square" lIns="0" tIns="164592" rIns="0" bIns="0" rtlCol="0" anchor="t">
            <a:noAutofit/>
          </a:bodyPr>
          <a:lstStyle>
            <a:lvl1pPr>
              <a:defRPr/>
            </a:lvl1pPr>
          </a:lstStyle>
          <a:p>
            <a:r>
              <a:rPr lang="en-US"/>
              <a:t>Photo layout 1</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2145841"/>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Tree>
    <p:extLst>
      <p:ext uri="{BB962C8B-B14F-4D97-AF65-F5344CB8AC3E}">
        <p14:creationId xmlns:p14="http://schemas.microsoft.com/office/powerpoint/2010/main" val="1821490592"/>
      </p:ext>
    </p:extLst>
  </p:cSld>
  <p:clrMapOvr>
    <a:masterClrMapping/>
  </p:clrMapOvr>
  <p:transition>
    <p:fade/>
  </p:transition>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424" y="2135537"/>
            <a:ext cx="3632388" cy="2583813"/>
          </a:xfrm>
          <a:blipFill>
            <a:blip r:embed="rId2" cstate="email">
              <a:extLst>
                <a:ext uri="{28A0092B-C50C-407E-A947-70E740481C1C}">
                  <a14:useLocalDpi xmlns:a14="http://schemas.microsoft.com/office/drawing/2010/main"/>
                </a:ext>
              </a:extLst>
            </a:blip>
            <a:stretch>
              <a:fillRect l="-850" r="-1547" b="-2401"/>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2" name="Picture Placeholder 10"/>
          <p:cNvSpPr>
            <a:spLocks noGrp="1"/>
          </p:cNvSpPr>
          <p:nvPr>
            <p:ph type="pic" sz="quarter" idx="15" hasCustomPrompt="1"/>
          </p:nvPr>
        </p:nvSpPr>
        <p:spPr>
          <a:xfrm>
            <a:off x="4281364" y="2135537"/>
            <a:ext cx="3623050" cy="2583813"/>
          </a:xfrm>
          <a:blipFill>
            <a:blip r:embed="rId3" cstate="email">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3" name="Picture Placeholder 10"/>
          <p:cNvSpPr>
            <a:spLocks noGrp="1"/>
          </p:cNvSpPr>
          <p:nvPr>
            <p:ph type="pic" sz="quarter" idx="16" hasCustomPrompt="1"/>
          </p:nvPr>
        </p:nvSpPr>
        <p:spPr>
          <a:xfrm>
            <a:off x="8126963" y="2135536"/>
            <a:ext cx="3634002" cy="2583814"/>
          </a:xfrm>
          <a:blipFill>
            <a:blip r:embed="rId4" cstate="email">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ext Placeholder 4"/>
          <p:cNvSpPr>
            <a:spLocks noGrp="1"/>
          </p:cNvSpPr>
          <p:nvPr>
            <p:ph type="body" sz="quarter" idx="11" hasCustomPrompt="1"/>
          </p:nvPr>
        </p:nvSpPr>
        <p:spPr>
          <a:xfrm>
            <a:off x="426424" y="4927922"/>
            <a:ext cx="3630521"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9" name="Text Placeholder 4"/>
          <p:cNvSpPr>
            <a:spLocks noGrp="1"/>
          </p:cNvSpPr>
          <p:nvPr>
            <p:ph type="body" sz="quarter" idx="12" hasCustomPrompt="1"/>
          </p:nvPr>
        </p:nvSpPr>
        <p:spPr>
          <a:xfrm>
            <a:off x="4281361" y="4927922"/>
            <a:ext cx="3623050"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0" name="Text Placeholder 4"/>
          <p:cNvSpPr>
            <a:spLocks noGrp="1"/>
          </p:cNvSpPr>
          <p:nvPr>
            <p:ph type="body" sz="quarter" idx="13" hasCustomPrompt="1"/>
          </p:nvPr>
        </p:nvSpPr>
        <p:spPr>
          <a:xfrm>
            <a:off x="8126963" y="4927922"/>
            <a:ext cx="3630521"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lvl1pPr>
          </a:lstStyle>
          <a:p>
            <a:r>
              <a:rPr lang="en-US"/>
              <a:t>Photo layout 2</a:t>
            </a:r>
          </a:p>
        </p:txBody>
      </p:sp>
    </p:spTree>
    <p:extLst>
      <p:ext uri="{BB962C8B-B14F-4D97-AF65-F5344CB8AC3E}">
        <p14:creationId xmlns:p14="http://schemas.microsoft.com/office/powerpoint/2010/main" val="201419895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ice layou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26424" y="2145841"/>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Device layout</a:t>
            </a:r>
          </a:p>
        </p:txBody>
      </p:sp>
    </p:spTree>
    <p:extLst>
      <p:ext uri="{BB962C8B-B14F-4D97-AF65-F5344CB8AC3E}">
        <p14:creationId xmlns:p14="http://schemas.microsoft.com/office/powerpoint/2010/main" val="111064912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aphic layout">
    <p:spTree>
      <p:nvGrpSpPr>
        <p:cNvPr id="1" name=""/>
        <p:cNvGrpSpPr/>
        <p:nvPr/>
      </p:nvGrpSpPr>
      <p:grpSpPr>
        <a:xfrm>
          <a:off x="0" y="0"/>
          <a:ext cx="0" cy="0"/>
          <a:chOff x="0" y="0"/>
          <a:chExt cx="0" cy="0"/>
        </a:xfrm>
      </p:grpSpPr>
      <p:sp>
        <p:nvSpPr>
          <p:cNvPr id="3" name="Rectangle 2"/>
          <p:cNvSpPr/>
          <p:nvPr userDrawn="1"/>
        </p:nvSpPr>
        <p:spPr bwMode="auto">
          <a:xfrm>
            <a:off x="426425" y="1599723"/>
            <a:ext cx="3632388"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7219"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6" name="Rectangle 5"/>
          <p:cNvSpPr/>
          <p:nvPr userDrawn="1"/>
        </p:nvSpPr>
        <p:spPr bwMode="auto">
          <a:xfrm>
            <a:off x="4281363" y="1599723"/>
            <a:ext cx="36230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126965" y="1599723"/>
            <a:ext cx="363549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userDrawn="1">
            <p:ph sz="quarter" idx="18" hasCustomPrompt="1"/>
          </p:nvPr>
        </p:nvSpPr>
        <p:spPr>
          <a:xfrm>
            <a:off x="4746694"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8" name="Content Placeholder 15"/>
          <p:cNvSpPr>
            <a:spLocks noGrp="1"/>
          </p:cNvSpPr>
          <p:nvPr userDrawn="1">
            <p:ph sz="quarter" idx="19" hasCustomPrompt="1"/>
          </p:nvPr>
        </p:nvSpPr>
        <p:spPr>
          <a:xfrm>
            <a:off x="8598490"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userDrawn="1">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userDrawn="1">
            <p:ph type="body" sz="quarter" idx="11" hasCustomPrompt="1"/>
          </p:nvPr>
        </p:nvSpPr>
        <p:spPr>
          <a:xfrm>
            <a:off x="426425" y="4927922"/>
            <a:ext cx="3627659"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userDrawn="1">
            <p:ph type="body" sz="quarter" idx="12" hasCustomPrompt="1"/>
          </p:nvPr>
        </p:nvSpPr>
        <p:spPr>
          <a:xfrm>
            <a:off x="4281362" y="4927922"/>
            <a:ext cx="3623051"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userDrawn="1">
            <p:ph type="body" sz="quarter" idx="13" hasCustomPrompt="1"/>
          </p:nvPr>
        </p:nvSpPr>
        <p:spPr>
          <a:xfrm>
            <a:off x="8126963" y="4927922"/>
            <a:ext cx="3635502"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2619613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26424" y="2135536"/>
            <a:ext cx="11336039" cy="4288197"/>
          </a:xfrm>
        </p:spPr>
        <p:txBody>
          <a:bodyPr bIns="1737360" anchor="ctr">
            <a:noAutofit/>
          </a:bodyPr>
          <a:lstStyle>
            <a:lvl1pPr algn="ctr">
              <a:defRPr sz="1961">
                <a:solidFill>
                  <a:srgbClr val="000000"/>
                </a:solidFill>
                <a:latin typeface="+mj-lt"/>
              </a:defRPr>
            </a:lvl1pPr>
          </a:lstStyle>
          <a:p>
            <a:r>
              <a:rPr lang="en-US"/>
              <a:t>Click icon to add table</a:t>
            </a:r>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Table layout</a:t>
            </a:r>
          </a:p>
        </p:txBody>
      </p:sp>
    </p:spTree>
    <p:extLst>
      <p:ext uri="{BB962C8B-B14F-4D97-AF65-F5344CB8AC3E}">
        <p14:creationId xmlns:p14="http://schemas.microsoft.com/office/powerpoint/2010/main" val="1473718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193484632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blue">
    <p:bg>
      <p:bgPr>
        <a:solidFill>
          <a:schemeClr val="accent1"/>
        </a:solidFill>
        <a:effectLst/>
      </p:bgPr>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chemeClr val="tx2"/>
                </a:solidFill>
              </a:defRPr>
            </a:lvl1pPr>
          </a:lstStyle>
          <a:p>
            <a:pPr marL="0" lvl="0">
              <a:lnSpc>
                <a:spcPts val="5490"/>
              </a:lnSpc>
            </a:pPr>
            <a:r>
              <a:rPr lang="en-US"/>
              <a:t>Section title</a:t>
            </a:r>
          </a:p>
        </p:txBody>
      </p:sp>
    </p:spTree>
    <p:extLst>
      <p:ext uri="{BB962C8B-B14F-4D97-AF65-F5344CB8AC3E}">
        <p14:creationId xmlns:p14="http://schemas.microsoft.com/office/powerpoint/2010/main" val="24656721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photo">
    <p:bg>
      <p:bgRef idx="1001">
        <a:schemeClr val="bg1"/>
      </p:bgRef>
    </p:bg>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userDrawn="1"/>
        </p:nvPicPr>
        <p:blipFill rotWithShape="1">
          <a:blip r:embed="rId2"/>
          <a:srcRect l="381" r="8221" b="7840"/>
          <a:stretch/>
        </p:blipFill>
        <p:spPr>
          <a:xfrm>
            <a:off x="0" y="1"/>
            <a:ext cx="12190264"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41553761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143219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425" y="1202871"/>
            <a:ext cx="3632388" cy="1172553"/>
          </a:xfrm>
        </p:spPr>
        <p:txBody>
          <a:bodyPr lIns="0" tIns="0" rIns="0" bIns="0"/>
          <a:lstStyle>
            <a:lvl1pPr>
              <a:defRPr sz="1961"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212722" y="1202872"/>
            <a:ext cx="3618382" cy="3289228"/>
          </a:xfrm>
        </p:spPr>
        <p:txBody>
          <a:bodyPr wrap="square" lIns="0" tIns="0" rIns="0" bIns="0">
            <a:noAutofit/>
          </a:bodyPr>
          <a:lstStyle>
            <a:lvl1pPr marL="0" marR="0" indent="0" algn="l" defTabSz="507330" rtl="0" eaLnBrk="1" fontAlgn="auto" latinLnBrk="0" hangingPunct="1">
              <a:lnSpc>
                <a:spcPct val="100000"/>
              </a:lnSpc>
              <a:spcBef>
                <a:spcPts val="0"/>
              </a:spcBef>
              <a:spcAft>
                <a:spcPts val="490"/>
              </a:spcAft>
              <a:buClrTx/>
              <a:buSzPct val="90000"/>
              <a:buFont typeface="Wingdings" panose="05000000000000000000" pitchFamily="2" charset="2"/>
              <a:buNone/>
              <a:tabLst/>
              <a:defRPr sz="1961" spc="0" baseline="0">
                <a:solidFill>
                  <a:schemeClr val="accent1"/>
                </a:solidFill>
                <a:latin typeface="+mj-lt"/>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spTree>
    <p:extLst>
      <p:ext uri="{BB962C8B-B14F-4D97-AF65-F5344CB8AC3E}">
        <p14:creationId xmlns:p14="http://schemas.microsoft.com/office/powerpoint/2010/main" val="131856523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424" y="1829711"/>
            <a:ext cx="7477989" cy="1473396"/>
          </a:xfrm>
          <a:noFill/>
        </p:spPr>
        <p:txBody>
          <a:bodyPr lIns="0" tIns="0" rIns="0" bIns="0" anchor="t" anchorCtr="0"/>
          <a:lstStyle>
            <a:lvl1pPr>
              <a:lnSpc>
                <a:spcPct val="100000"/>
              </a:lnSpc>
              <a:spcAft>
                <a:spcPts val="1274"/>
              </a:spcAft>
              <a:defRPr sz="2549" spc="-147" baseline="0">
                <a:solidFill>
                  <a:schemeClr val="accent1"/>
                </a:soli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rgbClr val="000000"/>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944C8B45-9D01-4389-94BD-CBAF3D8B350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4885" t="33333" r="14896" b="33427"/>
          <a:stretch/>
        </p:blipFill>
        <p:spPr>
          <a:xfrm>
            <a:off x="429544" y="437137"/>
            <a:ext cx="896425" cy="190218"/>
          </a:xfrm>
          <a:prstGeom prst="rect">
            <a:avLst/>
          </a:prstGeom>
        </p:spPr>
      </p:pic>
    </p:spTree>
    <p:extLst>
      <p:ext uri="{BB962C8B-B14F-4D97-AF65-F5344CB8AC3E}">
        <p14:creationId xmlns:p14="http://schemas.microsoft.com/office/powerpoint/2010/main" val="20166538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ank you blu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425" y="1829711"/>
            <a:ext cx="7477989" cy="1473396"/>
          </a:xfrm>
          <a:noFill/>
        </p:spPr>
        <p:txBody>
          <a:bodyPr lIns="0" tIns="0" rIns="0" bIns="0" anchor="t" anchorCtr="0"/>
          <a:lstStyle>
            <a:lvl1pPr>
              <a:lnSpc>
                <a:spcPct val="100000"/>
              </a:lnSpc>
              <a:spcAft>
                <a:spcPts val="1274"/>
              </a:spcAft>
              <a:defRPr sz="2549" spc="-147" baseline="0">
                <a:solidFill>
                  <a:schemeClr val="bg2"/>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2"/>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4864" t="33259" r="14902" b="33333"/>
          <a:stretch/>
        </p:blipFill>
        <p:spPr>
          <a:xfrm>
            <a:off x="428681" y="437140"/>
            <a:ext cx="896425" cy="191140"/>
          </a:xfrm>
          <a:prstGeom prst="rect">
            <a:avLst/>
          </a:prstGeom>
        </p:spPr>
      </p:pic>
    </p:spTree>
    <p:extLst>
      <p:ext uri="{BB962C8B-B14F-4D97-AF65-F5344CB8AC3E}">
        <p14:creationId xmlns:p14="http://schemas.microsoft.com/office/powerpoint/2010/main" val="34263424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624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7" y="620430"/>
            <a:ext cx="11306469" cy="403137"/>
          </a:xfrm>
        </p:spPr>
        <p:txBody>
          <a:bodyPr wrap="square" lIns="0" tIns="0" rIns="0" bIns="0">
            <a:spAutoFit/>
          </a:bodyPr>
          <a:lstStyle>
            <a:lvl1pPr>
              <a:lnSpc>
                <a:spcPts val="3135"/>
              </a:lnSpc>
              <a:defRPr sz="2745" strike="noStrike">
                <a:solidFill>
                  <a:srgbClr val="2F2F2F"/>
                </a:solidFill>
              </a:defRPr>
            </a:lvl1pPr>
          </a:lstStyle>
          <a:p>
            <a:r>
              <a:rPr lang="en-US"/>
              <a:t>Title</a:t>
            </a:r>
          </a:p>
        </p:txBody>
      </p:sp>
    </p:spTree>
    <p:extLst>
      <p:ext uri="{BB962C8B-B14F-4D97-AF65-F5344CB8AC3E}">
        <p14:creationId xmlns:p14="http://schemas.microsoft.com/office/powerpoint/2010/main" val="321412747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187621"/>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2982008"/>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a:t>Speaker name</a:t>
            </a:r>
          </a:p>
        </p:txBody>
      </p:sp>
      <p:sp>
        <p:nvSpPr>
          <p:cNvPr id="7" name="Rectangle 6"/>
          <p:cNvSpPr/>
          <p:nvPr userDrawn="1"/>
        </p:nvSpPr>
        <p:spPr bwMode="gray">
          <a:xfrm>
            <a:off x="0" y="5646494"/>
            <a:ext cx="12191377" cy="12115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3192" y="6087890"/>
            <a:ext cx="1427788" cy="304828"/>
          </a:xfrm>
          <a:prstGeom prst="rect">
            <a:avLst/>
          </a:prstGeom>
        </p:spPr>
      </p:pic>
    </p:spTree>
    <p:extLst>
      <p:ext uri="{BB962C8B-B14F-4D97-AF65-F5344CB8AC3E}">
        <p14:creationId xmlns:p14="http://schemas.microsoft.com/office/powerpoint/2010/main" val="3058090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0918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1076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p>
        </p:txBody>
      </p:sp>
    </p:spTree>
    <p:extLst>
      <p:ext uri="{BB962C8B-B14F-4D97-AF65-F5344CB8AC3E}">
        <p14:creationId xmlns:p14="http://schemas.microsoft.com/office/powerpoint/2010/main" val="2037063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3303259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817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9" y="2139702"/>
            <a:ext cx="1132514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97446773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085932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8876868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631291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6592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01205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00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49627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5020302" y="289511"/>
            <a:ext cx="6904778" cy="899665"/>
          </a:xfrm>
        </p:spPr>
        <p:txBody>
          <a:bodyPr/>
          <a:lstStyle>
            <a:lvl1pPr>
              <a:defRPr sz="3921"/>
            </a:lvl1pPr>
          </a:lstStyle>
          <a:p>
            <a:r>
              <a:rPr lang="en-US"/>
              <a:t>Click to edit Master title style</a:t>
            </a:r>
          </a:p>
        </p:txBody>
      </p:sp>
      <p:sp>
        <p:nvSpPr>
          <p:cNvPr id="4" name="Text Placeholder 3"/>
          <p:cNvSpPr>
            <a:spLocks noGrp="1"/>
          </p:cNvSpPr>
          <p:nvPr>
            <p:ph type="body" sz="quarter" idx="10"/>
          </p:nvPr>
        </p:nvSpPr>
        <p:spPr>
          <a:xfrm>
            <a:off x="5020303" y="4773828"/>
            <a:ext cx="6904016" cy="1793104"/>
          </a:xfrm>
        </p:spPr>
        <p:txBody>
          <a:bodyPr wrap="square">
            <a:noAutofit/>
          </a:bodyPr>
          <a:lstStyle>
            <a:lvl1pPr marL="0" indent="0">
              <a:spcBef>
                <a:spcPts val="1765"/>
              </a:spcBef>
              <a:buNone/>
              <a:defRPr sz="1961">
                <a:latin typeface="+mn-lt"/>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p:txBody>
      </p:sp>
      <p:pic>
        <p:nvPicPr>
          <p:cNvPr id="5" name="Picture 4" descr="Image of Ignite app on a Windows Device." title="Ignite event image">
            <a:extLst>
              <a:ext uri="{FF2B5EF4-FFF2-40B4-BE49-F238E27FC236}">
                <a16:creationId xmlns:a16="http://schemas.microsoft.com/office/drawing/2014/main" id="{E803C22C-E970-4ADA-A60C-5127C1C2C1D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4828867" cy="6858623"/>
          </a:xfrm>
          <a:prstGeom prst="rect">
            <a:avLst/>
          </a:prstGeom>
        </p:spPr>
      </p:pic>
    </p:spTree>
    <p:extLst>
      <p:ext uri="{BB962C8B-B14F-4D97-AF65-F5344CB8AC3E}">
        <p14:creationId xmlns:p14="http://schemas.microsoft.com/office/powerpoint/2010/main" val="157815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0668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469147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9" y="2141394"/>
            <a:ext cx="11325145" cy="1223171"/>
          </a:xfrm>
        </p:spPr>
        <p:txBody>
          <a:bodyPr wrap="square" lIns="0" tIns="0" rIns="0" bIns="0">
            <a:spAutoFit/>
          </a:bodyPr>
          <a:lstStyle>
            <a:lvl1pPr marL="268916" indent="-268916">
              <a:lnSpc>
                <a:spcPct val="90000"/>
              </a:lnSpc>
              <a:spcBef>
                <a:spcPts val="0"/>
              </a:spcBef>
              <a:spcAft>
                <a:spcPts val="1274"/>
              </a:spcAft>
              <a:buClr>
                <a:srgbClr val="000000"/>
              </a:buClr>
              <a:buSzPct val="77000"/>
              <a:buFont typeface="Arial" panose="020B0604020202020204" pitchFamily="34" charset="0"/>
              <a:buChar char="•"/>
              <a:defRPr sz="2549" b="0" i="0">
                <a:solidFill>
                  <a:srgbClr val="000000"/>
                </a:solidFill>
                <a:latin typeface="+mn-lt"/>
              </a:defRPr>
            </a:lvl1pPr>
            <a:lvl2pPr marL="537832" indent="-224097">
              <a:lnSpc>
                <a:spcPct val="90000"/>
              </a:lnSpc>
              <a:spcBef>
                <a:spcPts val="0"/>
              </a:spcBef>
              <a:spcAft>
                <a:spcPts val="1274"/>
              </a:spcAft>
              <a:buClr>
                <a:srgbClr val="000000"/>
              </a:buClr>
              <a:buSzPct val="77000"/>
              <a:buFont typeface="Arial" panose="020B0604020202020204" pitchFamily="34" charset="0"/>
              <a:buChar char="•"/>
              <a:defRPr sz="1961">
                <a:solidFill>
                  <a:srgbClr val="000000"/>
                </a:solidFill>
              </a:defRPr>
            </a:lvl2pPr>
            <a:lvl3pPr marL="806748" indent="-224097">
              <a:spcBef>
                <a:spcPts val="0"/>
              </a:spcBef>
              <a:spcAft>
                <a:spcPts val="1274"/>
              </a:spcAft>
              <a:buClr>
                <a:srgbClr val="000000"/>
              </a:buClr>
              <a:buSzPct val="77000"/>
              <a:buFont typeface="Arial" panose="020B0604020202020204" pitchFamily="34" charset="0"/>
              <a:buChar char="•"/>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37319" y="1083831"/>
            <a:ext cx="11325144" cy="353070"/>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 26pt</a:t>
            </a:r>
          </a:p>
        </p:txBody>
      </p:sp>
    </p:spTree>
    <p:extLst>
      <p:ext uri="{BB962C8B-B14F-4D97-AF65-F5344CB8AC3E}">
        <p14:creationId xmlns:p14="http://schemas.microsoft.com/office/powerpoint/2010/main" val="406594546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49879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hank you blue">
    <p:bg>
      <p:bgPr>
        <a:solidFill>
          <a:srgbClr val="0278D4"/>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425" y="1829711"/>
            <a:ext cx="7477989" cy="1473396"/>
          </a:xfrm>
          <a:noFill/>
        </p:spPr>
        <p:txBody>
          <a:bodyPr lIns="0" tIns="0" rIns="0" bIns="0" anchor="t" anchorCtr="0"/>
          <a:lstStyle>
            <a:lvl1pPr>
              <a:lnSpc>
                <a:spcPct val="100000"/>
              </a:lnSpc>
              <a:spcAft>
                <a:spcPts val="1274"/>
              </a:spcAft>
              <a:defRPr sz="2549" spc="-147" baseline="0">
                <a:solidFill>
                  <a:schemeClr val="bg2"/>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2"/>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8681" y="437140"/>
            <a:ext cx="896425" cy="191140"/>
          </a:xfrm>
          <a:prstGeom prst="rect">
            <a:avLst/>
          </a:prstGeom>
        </p:spPr>
      </p:pic>
    </p:spTree>
    <p:extLst>
      <p:ext uri="{BB962C8B-B14F-4D97-AF65-F5344CB8AC3E}">
        <p14:creationId xmlns:p14="http://schemas.microsoft.com/office/powerpoint/2010/main" val="32640080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2564099509"/>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5994" y="2977054"/>
            <a:ext cx="8067822" cy="1793104"/>
          </a:xfrm>
          <a:noFill/>
        </p:spPr>
        <p:txBody>
          <a:bodyPr lIns="0" tIns="91440" rIns="146304" bIns="91440" anchor="b" anchorCtr="0"/>
          <a:lstStyle>
            <a:lvl1pPr>
              <a:defRPr sz="5294" strike="noStrike" spc="-144" baseline="0">
                <a:solidFill>
                  <a:schemeClr val="tx1"/>
                </a:solidFill>
              </a:defRPr>
            </a:lvl1pPr>
          </a:lstStyle>
          <a:p>
            <a:r>
              <a:rPr lang="en-US"/>
              <a:t>Office 365 presentation title or event name</a:t>
            </a:r>
          </a:p>
        </p:txBody>
      </p:sp>
      <p:sp>
        <p:nvSpPr>
          <p:cNvPr id="5" name="Text Placeholder 4"/>
          <p:cNvSpPr>
            <a:spLocks noGrp="1"/>
          </p:cNvSpPr>
          <p:nvPr>
            <p:ph type="body" sz="quarter" idx="12" hasCustomPrompt="1"/>
          </p:nvPr>
        </p:nvSpPr>
        <p:spPr>
          <a:xfrm>
            <a:off x="462753" y="4736474"/>
            <a:ext cx="8359808" cy="715931"/>
          </a:xfrm>
          <a:noFill/>
        </p:spPr>
        <p:txBody>
          <a:bodyPr lIns="0" tIns="109728" rIns="164592" bIns="109728">
            <a:noAutofit/>
          </a:bodyPr>
          <a:lstStyle>
            <a:lvl1pPr marL="0" indent="0">
              <a:spcBef>
                <a:spcPts val="0"/>
              </a:spcBef>
              <a:buNone/>
              <a:defRPr sz="1961" spc="0" baseline="0">
                <a:solidFill>
                  <a:schemeClr val="tx1"/>
                </a:solidFill>
                <a:latin typeface="+mn-lt"/>
              </a:defRPr>
            </a:lvl1pPr>
          </a:lstStyle>
          <a:p>
            <a:pPr lvl="0"/>
            <a:r>
              <a:rPr lang="en-US" err="1"/>
              <a:t>Autahor</a:t>
            </a:r>
            <a:r>
              <a:rPr lang="en-US"/>
              <a:t> Name</a:t>
            </a:r>
          </a:p>
          <a:p>
            <a:pPr lvl="0"/>
            <a:r>
              <a:rPr lang="en-US"/>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5998" y="440498"/>
            <a:ext cx="1182545" cy="253265"/>
          </a:xfrm>
          <a:prstGeom prst="rect">
            <a:avLst/>
          </a:prstGeom>
        </p:spPr>
      </p:pic>
    </p:spTree>
    <p:extLst>
      <p:ext uri="{BB962C8B-B14F-4D97-AF65-F5344CB8AC3E}">
        <p14:creationId xmlns:p14="http://schemas.microsoft.com/office/powerpoint/2010/main" val="6011587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14656082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0" y="0"/>
            <a:ext cx="5982390" cy="6858000"/>
          </a:xfrm>
          <a:blipFill dpi="0" rotWithShape="1">
            <a:blip r:embed="rId2" cstate="email">
              <a:extLst>
                <a:ext uri="{28A0092B-C50C-407E-A947-70E740481C1C}">
                  <a14:useLocalDpi xmlns:a14="http://schemas.microsoft.com/office/drawing/2010/main"/>
                </a:ext>
              </a:extLst>
            </a:blip>
            <a:srcRect/>
            <a:stretch>
              <a:fillRect l="-1899"/>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26425" y="440495"/>
            <a:ext cx="5555966" cy="758022"/>
          </a:xfrm>
          <a:prstGeom prst="rect">
            <a:avLst/>
          </a:prstGeom>
        </p:spPr>
        <p:txBody>
          <a:bodyPr vert="horz" wrap="square" lIns="0" tIns="164592" rIns="0" bIns="0" rtlCol="0" anchor="t">
            <a:noAutofit/>
          </a:bodyPr>
          <a:lstStyle>
            <a:lvl1pPr>
              <a:defRPr/>
            </a:lvl1pPr>
          </a:lstStyle>
          <a:p>
            <a:r>
              <a:rPr lang="en-US"/>
              <a:t>Photo layout 1</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2145841"/>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Tree>
    <p:extLst>
      <p:ext uri="{BB962C8B-B14F-4D97-AF65-F5344CB8AC3E}">
        <p14:creationId xmlns:p14="http://schemas.microsoft.com/office/powerpoint/2010/main" val="221886492"/>
      </p:ext>
    </p:extLst>
  </p:cSld>
  <p:clrMapOvr>
    <a:masterClrMapping/>
  </p:clrMapOvr>
  <p:transition>
    <p:fade/>
  </p:transition>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424" y="2135537"/>
            <a:ext cx="3632388" cy="2583813"/>
          </a:xfrm>
          <a:blipFill>
            <a:blip r:embed="rId2" cstate="email">
              <a:extLst>
                <a:ext uri="{28A0092B-C50C-407E-A947-70E740481C1C}">
                  <a14:useLocalDpi xmlns:a14="http://schemas.microsoft.com/office/drawing/2010/main"/>
                </a:ext>
              </a:extLst>
            </a:blip>
            <a:stretch>
              <a:fillRect l="-850" r="-1547" b="-2401"/>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2" name="Picture Placeholder 10"/>
          <p:cNvSpPr>
            <a:spLocks noGrp="1"/>
          </p:cNvSpPr>
          <p:nvPr>
            <p:ph type="pic" sz="quarter" idx="15" hasCustomPrompt="1"/>
          </p:nvPr>
        </p:nvSpPr>
        <p:spPr>
          <a:xfrm>
            <a:off x="4281364" y="2135537"/>
            <a:ext cx="3623050" cy="2583813"/>
          </a:xfrm>
          <a:blipFill>
            <a:blip r:embed="rId3" cstate="email">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3" name="Picture Placeholder 10"/>
          <p:cNvSpPr>
            <a:spLocks noGrp="1"/>
          </p:cNvSpPr>
          <p:nvPr>
            <p:ph type="pic" sz="quarter" idx="16" hasCustomPrompt="1"/>
          </p:nvPr>
        </p:nvSpPr>
        <p:spPr>
          <a:xfrm>
            <a:off x="8126963" y="2135536"/>
            <a:ext cx="3634002" cy="2583814"/>
          </a:xfrm>
          <a:blipFill>
            <a:blip r:embed="rId4" cstate="email">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ext Placeholder 4"/>
          <p:cNvSpPr>
            <a:spLocks noGrp="1"/>
          </p:cNvSpPr>
          <p:nvPr>
            <p:ph type="body" sz="quarter" idx="11" hasCustomPrompt="1"/>
          </p:nvPr>
        </p:nvSpPr>
        <p:spPr>
          <a:xfrm>
            <a:off x="426424" y="4927922"/>
            <a:ext cx="3630521"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9" name="Text Placeholder 4"/>
          <p:cNvSpPr>
            <a:spLocks noGrp="1"/>
          </p:cNvSpPr>
          <p:nvPr>
            <p:ph type="body" sz="quarter" idx="12" hasCustomPrompt="1"/>
          </p:nvPr>
        </p:nvSpPr>
        <p:spPr>
          <a:xfrm>
            <a:off x="4281361" y="4927922"/>
            <a:ext cx="3623050"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0" name="Text Placeholder 4"/>
          <p:cNvSpPr>
            <a:spLocks noGrp="1"/>
          </p:cNvSpPr>
          <p:nvPr>
            <p:ph type="body" sz="quarter" idx="13" hasCustomPrompt="1"/>
          </p:nvPr>
        </p:nvSpPr>
        <p:spPr>
          <a:xfrm>
            <a:off x="8126963" y="4927922"/>
            <a:ext cx="3630521"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lvl1pPr>
          </a:lstStyle>
          <a:p>
            <a:r>
              <a:rPr lang="en-US"/>
              <a:t>Photo layout 2</a:t>
            </a:r>
          </a:p>
        </p:txBody>
      </p:sp>
    </p:spTree>
    <p:extLst>
      <p:ext uri="{BB962C8B-B14F-4D97-AF65-F5344CB8AC3E}">
        <p14:creationId xmlns:p14="http://schemas.microsoft.com/office/powerpoint/2010/main" val="24409986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theme" Target="../theme/theme2.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2.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3" Type="http://schemas.openxmlformats.org/officeDocument/2006/relationships/slideLayout" Target="../slideLayouts/slideLayout46.xml"/><Relationship Id="rId21" Type="http://schemas.openxmlformats.org/officeDocument/2006/relationships/theme" Target="../theme/theme3.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435824"/>
            <a:ext cx="11336039" cy="744014"/>
          </a:xfrm>
          <a:prstGeom prst="rect">
            <a:avLst/>
          </a:prstGeom>
        </p:spPr>
        <p:txBody>
          <a:bodyPr vert="horz" wrap="square" lIns="0" tIns="164592" rIns="0" bIns="0" rtlCol="0" anchor="t">
            <a:noAutofit/>
          </a:bodyPr>
          <a:lstStyle/>
          <a:p>
            <a:r>
              <a:rPr lang="en-US"/>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5" cstate="email">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26" cstate="email">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2825627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80" r:id="rId19"/>
    <p:sldLayoutId id="2147483681" r:id="rId20"/>
    <p:sldLayoutId id="2147483682" r:id="rId21"/>
    <p:sldLayoutId id="2147483683" r:id="rId22"/>
    <p:sldLayoutId id="2147483728" r:id="rId23"/>
  </p:sldLayoutIdLst>
  <p:transition>
    <p:fade/>
  </p:transition>
  <p:txStyles>
    <p:titleStyle>
      <a:lvl1pPr algn="l" defTabSz="914367" rtl="0" eaLnBrk="1" latinLnBrk="0" hangingPunct="1">
        <a:lnSpc>
          <a:spcPct val="90000"/>
        </a:lnSpc>
        <a:spcBef>
          <a:spcPct val="0"/>
        </a:spcBef>
        <a:buNone/>
        <a:defRPr lang="en-US" sz="3137" b="0" kern="1200" cap="none" spc="-147"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435824"/>
            <a:ext cx="11336039" cy="744014"/>
          </a:xfrm>
          <a:prstGeom prst="rect">
            <a:avLst/>
          </a:prstGeom>
        </p:spPr>
        <p:txBody>
          <a:bodyPr vert="horz" wrap="square" lIns="0" tIns="164592" rIns="0" bIns="0" rtlCol="0" anchor="t">
            <a:noAutofit/>
          </a:bodyPr>
          <a:lstStyle/>
          <a:p>
            <a:r>
              <a:rPr lang="en-US"/>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2" cstate="email">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23" cstate="email">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231692440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Lst>
  <p:transition>
    <p:fade/>
  </p:transition>
  <p:txStyles>
    <p:titleStyle>
      <a:lvl1pPr algn="l" defTabSz="914367" rtl="0" eaLnBrk="1" latinLnBrk="0" hangingPunct="1">
        <a:lnSpc>
          <a:spcPct val="90000"/>
        </a:lnSpc>
        <a:spcBef>
          <a:spcPct val="0"/>
        </a:spcBef>
        <a:buNone/>
        <a:defRPr lang="en-US" sz="3137" b="0" kern="1200" cap="none" spc="-147"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2" cstate="email">
            <a:extLst>
              <a:ext uri="{28A0092B-C50C-407E-A947-70E740481C1C}">
                <a14:useLocalDpi xmlns:a14="http://schemas.microsoft.com/office/drawing/2010/main"/>
              </a:ext>
            </a:extLst>
          </a:blip>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39273307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7"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workplace-analytics/myanalytics/use/mya-adoption/team-adopt-implement#check-ins" TargetMode="External"/><Relationship Id="rId2" Type="http://schemas.openxmlformats.org/officeDocument/2006/relationships/hyperlink" Target="https://docs.microsoft.com/en-us/workplace-analytics/myanalytics/use/mya-adoption/team-adopt-plan#create-surveys" TargetMode="External"/><Relationship Id="rId1" Type="http://schemas.openxmlformats.org/officeDocument/2006/relationships/slideLayout" Target="../slideLayouts/slideLayout22.xml"/><Relationship Id="rId4" Type="http://schemas.openxmlformats.org/officeDocument/2006/relationships/hyperlink" Target="https://docs.microsoft.com/en-us/workplace-analytics/myanalytics/use/mya-adoption/team-adopt-plan#establish-a-collaboration-channe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hyperlink" Target="https://www.mckinsey.com/business-functions/organization/our-insights/the-four-building-blocks--of-change" TargetMode="Externa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erson sitting at a table using a computer&#10;&#10;Description generated with very high confidence">
            <a:extLst>
              <a:ext uri="{FF2B5EF4-FFF2-40B4-BE49-F238E27FC236}">
                <a16:creationId xmlns:a16="http://schemas.microsoft.com/office/drawing/2014/main" id="{15B1A6D2-C139-4969-9F59-95968F5C268A}"/>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flipH="1">
            <a:off x="866" y="974"/>
            <a:ext cx="12190271" cy="6856055"/>
          </a:xfrm>
          <a:prstGeom prst="rect">
            <a:avLst/>
          </a:prstGeom>
        </p:spPr>
      </p:pic>
      <p:sp>
        <p:nvSpPr>
          <p:cNvPr id="4" name="Rectangle 3">
            <a:extLst>
              <a:ext uri="{FF2B5EF4-FFF2-40B4-BE49-F238E27FC236}">
                <a16:creationId xmlns:a16="http://schemas.microsoft.com/office/drawing/2014/main" id="{069DA0CA-3625-4C93-8F69-1DDD026CA1B9}"/>
              </a:ext>
            </a:extLst>
          </p:cNvPr>
          <p:cNvSpPr/>
          <p:nvPr/>
        </p:nvSpPr>
        <p:spPr bwMode="auto">
          <a:xfrm flipH="1">
            <a:off x="866" y="974"/>
            <a:ext cx="12190271" cy="6856055"/>
          </a:xfrm>
          <a:prstGeom prst="rect">
            <a:avLst/>
          </a:prstGeom>
          <a:solidFill>
            <a:srgbClr val="2F2F2F">
              <a:alpha val="3490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9BA6D5AB-081C-4344-B747-D8CE403C4952}"/>
              </a:ext>
            </a:extLst>
          </p:cNvPr>
          <p:cNvSpPr/>
          <p:nvPr/>
        </p:nvSpPr>
        <p:spPr bwMode="auto">
          <a:xfrm rot="5400000">
            <a:off x="2666245" y="-2665273"/>
            <a:ext cx="6856055" cy="12188545"/>
          </a:xfrm>
          <a:prstGeom prst="rect">
            <a:avLst/>
          </a:prstGeom>
          <a:gradFill flip="none" rotWithShape="1">
            <a:gsLst>
              <a:gs pos="25000">
                <a:schemeClr val="bg1">
                  <a:lumMod val="10000"/>
                  <a:alpha val="71000"/>
                </a:schemeClr>
              </a:gs>
              <a:gs pos="43000">
                <a:schemeClr val="tx1">
                  <a:alpha val="49000"/>
                </a:schemeClr>
              </a:gs>
              <a:gs pos="74000">
                <a:schemeClr val="tx1">
                  <a:alpha val="0"/>
                </a:scheme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7" name="Title 6"/>
          <p:cNvSpPr>
            <a:spLocks noGrp="1"/>
          </p:cNvSpPr>
          <p:nvPr>
            <p:ph type="title"/>
          </p:nvPr>
        </p:nvSpPr>
        <p:spPr>
          <a:xfrm>
            <a:off x="456795" y="2977183"/>
            <a:ext cx="9046284" cy="865067"/>
          </a:xfrm>
        </p:spPr>
        <p:txBody>
          <a:bodyPr anchor="t"/>
          <a:lstStyle/>
          <a:p>
            <a:r>
              <a:rPr lang="en-US" sz="3500">
                <a:solidFill>
                  <a:schemeClr val="bg2"/>
                </a:solidFill>
                <a:latin typeface="Segoe UI Semibold"/>
                <a:cs typeface="Segoe UI Semibold"/>
              </a:rPr>
              <a:t>Microsoft Workplace Analytics</a:t>
            </a:r>
          </a:p>
        </p:txBody>
      </p:sp>
      <p:sp>
        <p:nvSpPr>
          <p:cNvPr id="11" name="Title 6">
            <a:extLst>
              <a:ext uri="{FF2B5EF4-FFF2-40B4-BE49-F238E27FC236}">
                <a16:creationId xmlns:a16="http://schemas.microsoft.com/office/drawing/2014/main" id="{456CF351-42BA-4D8C-9BD1-88D0AD101DD6}"/>
              </a:ext>
            </a:extLst>
          </p:cNvPr>
          <p:cNvSpPr txBox="1">
            <a:spLocks/>
          </p:cNvSpPr>
          <p:nvPr/>
        </p:nvSpPr>
        <p:spPr>
          <a:xfrm>
            <a:off x="456795" y="3633613"/>
            <a:ext cx="8345603" cy="865067"/>
          </a:xfrm>
          <a:prstGeom prst="rect">
            <a:avLst/>
          </a:prstGeom>
          <a:noFill/>
        </p:spPr>
        <p:txBody>
          <a:bodyPr vert="horz" wrap="square" lIns="0" tIns="89630" rIns="143407" bIns="89630" rtlCol="0" anchor="t" anchorCtr="0">
            <a:noAutofit/>
          </a:bodyPr>
          <a:lstStyle>
            <a:lvl1pPr algn="l" defTabSz="932742" rtl="0" eaLnBrk="1" latinLnBrk="0" hangingPunct="1">
              <a:lnSpc>
                <a:spcPct val="90000"/>
              </a:lnSpc>
              <a:spcBef>
                <a:spcPct val="0"/>
              </a:spcBef>
              <a:buNone/>
              <a:defRPr lang="en-US" sz="5400" b="0" strike="noStrike" kern="1200" cap="none" spc="-147" baseline="0">
                <a:ln w="3175">
                  <a:noFill/>
                </a:ln>
                <a:solidFill>
                  <a:schemeClr val="tx1"/>
                </a:soli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lang="en-US" sz="2700" spc="0" dirty="0">
                <a:solidFill>
                  <a:srgbClr val="FFFFFF"/>
                </a:solidFill>
                <a:latin typeface="Segoe UI"/>
                <a:cs typeface="Segoe UI"/>
              </a:rPr>
              <a:t>Manager insights rollout guide</a:t>
            </a:r>
            <a:endParaRPr kumimoji="0" lang="en-US" sz="2700" b="0" i="0" u="none" strike="noStrike" kern="1200" cap="none" spc="0" normalizeH="0" baseline="0" noProof="0" dirty="0">
              <a:ln w="3175">
                <a:noFill/>
              </a:ln>
              <a:solidFill>
                <a:srgbClr val="FFFFFF"/>
              </a:solidFill>
              <a:effectLst/>
              <a:uLnTx/>
              <a:uFillTx/>
              <a:latin typeface="Segoe UI"/>
              <a:cs typeface="Segoe UI"/>
            </a:endParaRPr>
          </a:p>
        </p:txBody>
      </p:sp>
    </p:spTree>
    <p:extLst>
      <p:ext uri="{BB962C8B-B14F-4D97-AF65-F5344CB8AC3E}">
        <p14:creationId xmlns:p14="http://schemas.microsoft.com/office/powerpoint/2010/main" val="3353684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E31E2-ED39-40DD-BE24-C35DA16A7D8B}"/>
              </a:ext>
            </a:extLst>
          </p:cNvPr>
          <p:cNvSpPr>
            <a:spLocks noGrp="1"/>
          </p:cNvSpPr>
          <p:nvPr>
            <p:ph type="title"/>
          </p:nvPr>
        </p:nvSpPr>
        <p:spPr/>
        <p:txBody>
          <a:bodyPr/>
          <a:lstStyle/>
          <a:p>
            <a:r>
              <a:rPr lang="en-US"/>
              <a:t>Change agents</a:t>
            </a:r>
          </a:p>
        </p:txBody>
      </p:sp>
      <p:sp>
        <p:nvSpPr>
          <p:cNvPr id="98" name="TextBox 97">
            <a:extLst>
              <a:ext uri="{FF2B5EF4-FFF2-40B4-BE49-F238E27FC236}">
                <a16:creationId xmlns:a16="http://schemas.microsoft.com/office/drawing/2014/main" id="{FBB42179-EE08-45E5-9554-2DE21093CD53}"/>
              </a:ext>
            </a:extLst>
          </p:cNvPr>
          <p:cNvSpPr txBox="1"/>
          <p:nvPr/>
        </p:nvSpPr>
        <p:spPr>
          <a:xfrm>
            <a:off x="233415" y="1179838"/>
            <a:ext cx="11895659" cy="960180"/>
          </a:xfrm>
          <a:prstGeom prst="rect">
            <a:avLst/>
          </a:prstGeom>
          <a:noFill/>
        </p:spPr>
        <p:txBody>
          <a:bodyPr wrap="square" lIns="182828" tIns="146263" rIns="182828" bIns="146263" rtlCol="0">
            <a:spAutoFit/>
          </a:bodyPr>
          <a:lstStyle/>
          <a:p>
            <a:pPr lvl="0" defTabSz="914139">
              <a:lnSpc>
                <a:spcPct val="90000"/>
              </a:lnSpc>
              <a:spcAft>
                <a:spcPts val="600"/>
              </a:spcAft>
              <a:defRPr/>
            </a:pPr>
            <a:r>
              <a:rPr lang="en-US" sz="2400">
                <a:latin typeface="Segoe UI" panose="020B0502040204020203" pitchFamily="34" charset="0"/>
                <a:cs typeface="Segoe UI" panose="020B0502040204020203" pitchFamily="34" charset="0"/>
              </a:rPr>
              <a:t>Change agents are influential leaders who help drive program awareness and engagement. They are great communicators, enthusiastic and forward thinking. </a:t>
            </a:r>
            <a:endParaRPr kumimoji="0" lang="en-US" sz="2400" i="0" u="none" strike="noStrike" kern="1200" cap="none" spc="0" normalizeH="0" baseline="0" noProof="0">
              <a:ln>
                <a:noFill/>
              </a:ln>
              <a:effectLst/>
              <a:uLnTx/>
              <a:uFillTx/>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265B897F-0F30-494D-B31A-25383187E2D5}"/>
              </a:ext>
            </a:extLst>
          </p:cNvPr>
          <p:cNvSpPr txBox="1"/>
          <p:nvPr/>
        </p:nvSpPr>
        <p:spPr>
          <a:xfrm>
            <a:off x="233415" y="3537955"/>
            <a:ext cx="11814871" cy="2308241"/>
          </a:xfrm>
          <a:prstGeom prst="rect">
            <a:avLst/>
          </a:prstGeom>
          <a:noFill/>
        </p:spPr>
        <p:txBody>
          <a:bodyPr wrap="square" lIns="182828" tIns="146263" rIns="182828" bIns="146263" rtlCol="0">
            <a:spAutoFit/>
          </a:bodyPr>
          <a:lstStyle/>
          <a:p>
            <a:pPr marL="342900" lvl="0" indent="-342900" defTabSz="914139">
              <a:lnSpc>
                <a:spcPct val="90000"/>
              </a:lnSpc>
              <a:spcAft>
                <a:spcPts val="600"/>
              </a:spcAft>
              <a:buFont typeface="Arial" panose="020B0604020202020204" pitchFamily="34" charset="0"/>
              <a:buChar char="•"/>
              <a:defRPr/>
            </a:pPr>
            <a:r>
              <a:rPr lang="en-US" sz="1600">
                <a:latin typeface="Segoe UI" panose="020B0502040204020203" pitchFamily="34" charset="0"/>
                <a:cs typeface="Segoe UI" panose="020B0502040204020203" pitchFamily="34" charset="0"/>
              </a:rPr>
              <a:t>Amplify program communications</a:t>
            </a:r>
          </a:p>
          <a:p>
            <a:pPr marL="342900" lvl="0" indent="-342900" defTabSz="914139">
              <a:lnSpc>
                <a:spcPct val="90000"/>
              </a:lnSpc>
              <a:spcAft>
                <a:spcPts val="600"/>
              </a:spcAft>
              <a:buFont typeface="Arial" panose="020B0604020202020204" pitchFamily="34" charset="0"/>
              <a:buChar char="•"/>
              <a:defRPr/>
            </a:pPr>
            <a:r>
              <a:rPr lang="en-US" sz="1600">
                <a:latin typeface="Segoe UI" panose="020B0502040204020203" pitchFamily="34" charset="0"/>
                <a:cs typeface="Segoe UI" panose="020B0502040204020203" pitchFamily="34" charset="0"/>
              </a:rPr>
              <a:t>Build excitement for the program</a:t>
            </a:r>
          </a:p>
          <a:p>
            <a:pPr marL="342900" lvl="0" indent="-342900" defTabSz="914139">
              <a:lnSpc>
                <a:spcPct val="90000"/>
              </a:lnSpc>
              <a:spcAft>
                <a:spcPts val="600"/>
              </a:spcAft>
              <a:buFont typeface="Arial" panose="020B0604020202020204" pitchFamily="34" charset="0"/>
              <a:buChar char="•"/>
              <a:defRPr/>
            </a:pPr>
            <a:r>
              <a:rPr lang="en-US" sz="1600">
                <a:latin typeface="Segoe UI" panose="020B0502040204020203" pitchFamily="34" charset="0"/>
                <a:cs typeface="Segoe UI" panose="020B0502040204020203" pitchFamily="34" charset="0"/>
              </a:rPr>
              <a:t>Champion WPA GM and act as internal product experts</a:t>
            </a:r>
          </a:p>
          <a:p>
            <a:pPr marL="342900" lvl="0" indent="-342900" defTabSz="914139">
              <a:lnSpc>
                <a:spcPct val="90000"/>
              </a:lnSpc>
              <a:spcAft>
                <a:spcPts val="600"/>
              </a:spcAft>
              <a:buFont typeface="Arial" panose="020B0604020202020204" pitchFamily="34" charset="0"/>
              <a:buChar char="•"/>
              <a:defRPr/>
            </a:pPr>
            <a:r>
              <a:rPr lang="en-US" sz="1600">
                <a:latin typeface="Segoe UI" panose="020B0502040204020203" pitchFamily="34" charset="0"/>
                <a:cs typeface="Segoe UI" panose="020B0502040204020203" pitchFamily="34" charset="0"/>
              </a:rPr>
              <a:t>Lead select program activities, such as program check-ins</a:t>
            </a:r>
          </a:p>
          <a:p>
            <a:pPr marL="342900" lvl="0" indent="-342900" defTabSz="914139">
              <a:lnSpc>
                <a:spcPct val="90000"/>
              </a:lnSpc>
              <a:spcAft>
                <a:spcPts val="600"/>
              </a:spcAft>
              <a:buFont typeface="Arial" panose="020B0604020202020204" pitchFamily="34" charset="0"/>
              <a:buChar char="•"/>
              <a:defRPr/>
            </a:pPr>
            <a:r>
              <a:rPr lang="en-US" sz="1600">
                <a:latin typeface="Segoe UI" panose="020B0502040204020203" pitchFamily="34" charset="0"/>
                <a:cs typeface="Segoe UI" panose="020B0502040204020203" pitchFamily="34" charset="0"/>
              </a:rPr>
              <a:t>Prime discussions and idea sharing through collaboration channels</a:t>
            </a:r>
          </a:p>
          <a:p>
            <a:pPr marL="342900" lvl="0" indent="-342900" defTabSz="914139">
              <a:lnSpc>
                <a:spcPct val="90000"/>
              </a:lnSpc>
              <a:spcAft>
                <a:spcPts val="600"/>
              </a:spcAft>
              <a:buFont typeface="Arial" panose="020B0604020202020204" pitchFamily="34" charset="0"/>
              <a:buChar char="•"/>
              <a:defRPr/>
            </a:pPr>
            <a:r>
              <a:rPr lang="en-US" sz="1600">
                <a:latin typeface="Segoe UI" panose="020B0502040204020203" pitchFamily="34" charset="0"/>
                <a:cs typeface="Segoe UI" panose="020B0502040204020203" pitchFamily="34" charset="0"/>
              </a:rPr>
              <a:t>Collect and share program feedback with the program manager</a:t>
            </a:r>
          </a:p>
          <a:p>
            <a:pPr marL="342900" lvl="0" indent="-342900" defTabSz="914139">
              <a:lnSpc>
                <a:spcPct val="90000"/>
              </a:lnSpc>
              <a:spcAft>
                <a:spcPts val="600"/>
              </a:spcAft>
              <a:buFont typeface="Arial" panose="020B0604020202020204" pitchFamily="34" charset="0"/>
              <a:buChar char="•"/>
              <a:defRPr/>
            </a:pPr>
            <a:r>
              <a:rPr lang="en-US" sz="1600">
                <a:latin typeface="Segoe UI" panose="020B0502040204020203" pitchFamily="34" charset="0"/>
                <a:cs typeface="Segoe UI" panose="020B0502040204020203" pitchFamily="34" charset="0"/>
              </a:rPr>
              <a:t>Serve as a role model for behaviors that you want to promote</a:t>
            </a:r>
          </a:p>
        </p:txBody>
      </p:sp>
      <p:sp>
        <p:nvSpPr>
          <p:cNvPr id="16" name="TextBox 15">
            <a:extLst>
              <a:ext uri="{FF2B5EF4-FFF2-40B4-BE49-F238E27FC236}">
                <a16:creationId xmlns:a16="http://schemas.microsoft.com/office/drawing/2014/main" id="{B2A3FCBA-7C91-4E72-A3E0-2BFABC978291}"/>
              </a:ext>
            </a:extLst>
          </p:cNvPr>
          <p:cNvSpPr txBox="1"/>
          <p:nvPr/>
        </p:nvSpPr>
        <p:spPr>
          <a:xfrm>
            <a:off x="233415" y="2884032"/>
            <a:ext cx="11814871" cy="627781"/>
          </a:xfrm>
          <a:prstGeom prst="rect">
            <a:avLst/>
          </a:prstGeom>
          <a:noFill/>
        </p:spPr>
        <p:txBody>
          <a:bodyPr wrap="square" lIns="182828" tIns="146263" rIns="182828" bIns="146263" rtlCol="0">
            <a:spAutoFit/>
          </a:bodyPr>
          <a:lstStyle/>
          <a:p>
            <a:pPr lvl="0" defTabSz="914139">
              <a:lnSpc>
                <a:spcPct val="90000"/>
              </a:lnSpc>
              <a:spcAft>
                <a:spcPts val="600"/>
              </a:spcAft>
              <a:defRPr/>
            </a:pPr>
            <a:r>
              <a:rPr lang="en-US" sz="2400">
                <a:latin typeface="Segoe UI" panose="020B0502040204020203" pitchFamily="34" charset="0"/>
                <a:cs typeface="Segoe UI" panose="020B0502040204020203" pitchFamily="34" charset="0"/>
              </a:rPr>
              <a:t>Core responsibilities:</a:t>
            </a:r>
            <a:endParaRPr kumimoji="0" lang="en-US" sz="2400" i="0" u="none" strike="noStrike" kern="1200" cap="none" spc="0" normalizeH="0" baseline="0" noProof="0">
              <a:ln>
                <a:noFill/>
              </a:ln>
              <a:effectLst/>
              <a:uLnTx/>
              <a:uFillTx/>
              <a:latin typeface="Segoe UI" panose="020B0502040204020203" pitchFamily="34" charset="0"/>
              <a:cs typeface="Segoe UI" panose="020B0502040204020203" pitchFamily="34" charset="0"/>
            </a:endParaRPr>
          </a:p>
        </p:txBody>
      </p:sp>
      <p:cxnSp>
        <p:nvCxnSpPr>
          <p:cNvPr id="4" name="Straight Connector 3">
            <a:extLst>
              <a:ext uri="{FF2B5EF4-FFF2-40B4-BE49-F238E27FC236}">
                <a16:creationId xmlns:a16="http://schemas.microsoft.com/office/drawing/2014/main" id="{B1D3F09B-CBD2-47F0-B8F4-5C4FFBBA85F0}"/>
              </a:ext>
            </a:extLst>
          </p:cNvPr>
          <p:cNvCxnSpPr/>
          <p:nvPr/>
        </p:nvCxnSpPr>
        <p:spPr>
          <a:xfrm>
            <a:off x="473782" y="3404283"/>
            <a:ext cx="2695822" cy="0"/>
          </a:xfrm>
          <a:prstGeom prst="line">
            <a:avLst/>
          </a:prstGeom>
          <a:ln w="1905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47932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E31E2-ED39-40DD-BE24-C35DA16A7D8B}"/>
              </a:ext>
            </a:extLst>
          </p:cNvPr>
          <p:cNvSpPr>
            <a:spLocks noGrp="1"/>
          </p:cNvSpPr>
          <p:nvPr>
            <p:ph type="title"/>
          </p:nvPr>
        </p:nvSpPr>
        <p:spPr/>
        <p:txBody>
          <a:bodyPr/>
          <a:lstStyle/>
          <a:p>
            <a:r>
              <a:rPr lang="en-US"/>
              <a:t>Program structure</a:t>
            </a:r>
          </a:p>
        </p:txBody>
      </p:sp>
      <p:sp>
        <p:nvSpPr>
          <p:cNvPr id="79" name="TextBox 78">
            <a:extLst>
              <a:ext uri="{FF2B5EF4-FFF2-40B4-BE49-F238E27FC236}">
                <a16:creationId xmlns:a16="http://schemas.microsoft.com/office/drawing/2014/main" id="{5D66115D-8A4B-41C9-9E2D-CEC2686FCEA7}"/>
              </a:ext>
            </a:extLst>
          </p:cNvPr>
          <p:cNvSpPr txBox="1"/>
          <p:nvPr/>
        </p:nvSpPr>
        <p:spPr>
          <a:xfrm>
            <a:off x="768788" y="1908100"/>
            <a:ext cx="5327209" cy="627781"/>
          </a:xfrm>
          <a:prstGeom prst="rect">
            <a:avLst/>
          </a:prstGeom>
          <a:noFill/>
        </p:spPr>
        <p:txBody>
          <a:bodyPr wrap="square" lIns="182828" tIns="146263" rIns="182828" bIns="146263" rtlCol="0">
            <a:spAutoFit/>
          </a:bodyPr>
          <a:lstStyle/>
          <a:p>
            <a:pPr lvl="0" defTabSz="914139">
              <a:lnSpc>
                <a:spcPct val="90000"/>
              </a:lnSpc>
              <a:spcAft>
                <a:spcPts val="600"/>
              </a:spcAft>
              <a:defRPr/>
            </a:pPr>
            <a:r>
              <a:rPr lang="en-US" sz="2400">
                <a:solidFill>
                  <a:srgbClr val="0078D7"/>
                </a:solidFill>
                <a:latin typeface="Segoe UI Semibold" panose="020B0702040204020203" pitchFamily="34" charset="0"/>
                <a:cs typeface="Segoe UI Semibold" panose="020B0702040204020203" pitchFamily="34" charset="0"/>
              </a:rPr>
              <a:t>Program duration &amp; dates</a:t>
            </a:r>
          </a:p>
        </p:txBody>
      </p:sp>
      <p:sp>
        <p:nvSpPr>
          <p:cNvPr id="89" name="TextBox 88">
            <a:extLst>
              <a:ext uri="{FF2B5EF4-FFF2-40B4-BE49-F238E27FC236}">
                <a16:creationId xmlns:a16="http://schemas.microsoft.com/office/drawing/2014/main" id="{5A808182-02B3-4F47-A5AF-00A96803C900}"/>
              </a:ext>
            </a:extLst>
          </p:cNvPr>
          <p:cNvSpPr txBox="1"/>
          <p:nvPr/>
        </p:nvSpPr>
        <p:spPr>
          <a:xfrm>
            <a:off x="768789" y="2911856"/>
            <a:ext cx="6285827" cy="627781"/>
          </a:xfrm>
          <a:prstGeom prst="rect">
            <a:avLst/>
          </a:prstGeom>
          <a:noFill/>
        </p:spPr>
        <p:txBody>
          <a:bodyPr wrap="square" lIns="182828" tIns="146263" rIns="182828" bIns="146263" rtlCol="0">
            <a:spAutoFit/>
          </a:bodyPr>
          <a:lstStyle/>
          <a:p>
            <a:pPr lvl="0" defTabSz="914139">
              <a:lnSpc>
                <a:spcPct val="90000"/>
              </a:lnSpc>
              <a:spcAft>
                <a:spcPts val="600"/>
              </a:spcAft>
              <a:defRPr/>
            </a:pPr>
            <a:r>
              <a:rPr lang="en-US" sz="2400">
                <a:solidFill>
                  <a:srgbClr val="0078D7"/>
                </a:solidFill>
                <a:latin typeface="Segoe UI Semibold" panose="020B0702040204020203" pitchFamily="34" charset="0"/>
                <a:cs typeface="Segoe UI Semibold" panose="020B0702040204020203" pitchFamily="34" charset="0"/>
              </a:rPr>
              <a:t>Program components</a:t>
            </a:r>
          </a:p>
        </p:txBody>
      </p:sp>
      <p:sp>
        <p:nvSpPr>
          <p:cNvPr id="93" name="TextBox 92">
            <a:extLst>
              <a:ext uri="{FF2B5EF4-FFF2-40B4-BE49-F238E27FC236}">
                <a16:creationId xmlns:a16="http://schemas.microsoft.com/office/drawing/2014/main" id="{17863858-2E6C-4F50-A72B-E9BC3E209BFB}"/>
              </a:ext>
            </a:extLst>
          </p:cNvPr>
          <p:cNvSpPr txBox="1"/>
          <p:nvPr/>
        </p:nvSpPr>
        <p:spPr>
          <a:xfrm>
            <a:off x="768789" y="3893047"/>
            <a:ext cx="5327209" cy="627781"/>
          </a:xfrm>
          <a:prstGeom prst="rect">
            <a:avLst/>
          </a:prstGeom>
          <a:noFill/>
        </p:spPr>
        <p:txBody>
          <a:bodyPr wrap="square" lIns="182828" tIns="146263" rIns="182828" bIns="146263" rtlCol="0">
            <a:spAutoFit/>
          </a:bodyPr>
          <a:lstStyle/>
          <a:p>
            <a:pPr marL="0" marR="0" lvl="0" indent="0" algn="l" defTabSz="914139" rtl="0" eaLnBrk="1" fontAlgn="auto" latinLnBrk="0" hangingPunct="1">
              <a:lnSpc>
                <a:spcPct val="90000"/>
              </a:lnSpc>
              <a:spcBef>
                <a:spcPts val="0"/>
              </a:spcBef>
              <a:spcAft>
                <a:spcPts val="600"/>
              </a:spcAft>
              <a:buClrTx/>
              <a:buSzTx/>
              <a:buFontTx/>
              <a:buNone/>
              <a:tabLst/>
              <a:defRPr/>
            </a:pPr>
            <a:r>
              <a:rPr kumimoji="0" lang="en-US" sz="2400" i="0" u="none" strike="noStrike" kern="1200" cap="none" spc="0" normalizeH="0" baseline="0" noProof="0">
                <a:ln>
                  <a:noFill/>
                </a:ln>
                <a:solidFill>
                  <a:srgbClr val="0078D7"/>
                </a:solidFill>
                <a:effectLst/>
                <a:uLnTx/>
                <a:uFillTx/>
                <a:latin typeface="Segoe UI Semibold" panose="020B0702040204020203" pitchFamily="34" charset="0"/>
                <a:cs typeface="Segoe UI Semibold" panose="020B0702040204020203" pitchFamily="34" charset="0"/>
              </a:rPr>
              <a:t>Communication plan</a:t>
            </a:r>
          </a:p>
        </p:txBody>
      </p:sp>
      <p:sp>
        <p:nvSpPr>
          <p:cNvPr id="17" name="TextBox 16">
            <a:extLst>
              <a:ext uri="{FF2B5EF4-FFF2-40B4-BE49-F238E27FC236}">
                <a16:creationId xmlns:a16="http://schemas.microsoft.com/office/drawing/2014/main" id="{A1558ACD-9A76-4743-BDE5-A885C6725523}"/>
              </a:ext>
            </a:extLst>
          </p:cNvPr>
          <p:cNvSpPr txBox="1"/>
          <p:nvPr/>
        </p:nvSpPr>
        <p:spPr>
          <a:xfrm>
            <a:off x="768789" y="4874238"/>
            <a:ext cx="5327209" cy="627781"/>
          </a:xfrm>
          <a:prstGeom prst="rect">
            <a:avLst/>
          </a:prstGeom>
          <a:noFill/>
        </p:spPr>
        <p:txBody>
          <a:bodyPr wrap="square" lIns="182828" tIns="146263" rIns="182828" bIns="146263" rtlCol="0">
            <a:spAutoFit/>
          </a:bodyPr>
          <a:lstStyle/>
          <a:p>
            <a:pPr marL="0" marR="0" lvl="0" indent="0" algn="l" defTabSz="914139" rtl="0" eaLnBrk="1" fontAlgn="auto" latinLnBrk="0" hangingPunct="1">
              <a:lnSpc>
                <a:spcPct val="90000"/>
              </a:lnSpc>
              <a:spcBef>
                <a:spcPts val="0"/>
              </a:spcBef>
              <a:spcAft>
                <a:spcPts val="600"/>
              </a:spcAft>
              <a:buClrTx/>
              <a:buSzTx/>
              <a:buFontTx/>
              <a:buNone/>
              <a:tabLst/>
              <a:defRPr/>
            </a:pPr>
            <a:r>
              <a:rPr kumimoji="0" lang="en-US" sz="2400" i="0" u="none" strike="noStrike" kern="1200" cap="none" spc="0" normalizeH="0" baseline="0" noProof="0">
                <a:ln>
                  <a:noFill/>
                </a:ln>
                <a:solidFill>
                  <a:srgbClr val="0078D7"/>
                </a:solidFill>
                <a:effectLst/>
                <a:uLnTx/>
                <a:uFillTx/>
                <a:latin typeface="Segoe UI Semibold" panose="020B0702040204020203" pitchFamily="34" charset="0"/>
                <a:cs typeface="Segoe UI Semibold" panose="020B0702040204020203" pitchFamily="34" charset="0"/>
              </a:rPr>
              <a:t>Supporting Activities</a:t>
            </a:r>
          </a:p>
        </p:txBody>
      </p:sp>
    </p:spTree>
    <p:extLst>
      <p:ext uri="{BB962C8B-B14F-4D97-AF65-F5344CB8AC3E}">
        <p14:creationId xmlns:p14="http://schemas.microsoft.com/office/powerpoint/2010/main" val="32765662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E31E2-ED39-40DD-BE24-C35DA16A7D8B}"/>
              </a:ext>
            </a:extLst>
          </p:cNvPr>
          <p:cNvSpPr>
            <a:spLocks noGrp="1"/>
          </p:cNvSpPr>
          <p:nvPr>
            <p:ph type="title"/>
          </p:nvPr>
        </p:nvSpPr>
        <p:spPr/>
        <p:txBody>
          <a:bodyPr/>
          <a:lstStyle/>
          <a:p>
            <a:r>
              <a:rPr lang="en-US"/>
              <a:t>Program duration &amp; dates</a:t>
            </a:r>
          </a:p>
        </p:txBody>
      </p:sp>
      <p:sp>
        <p:nvSpPr>
          <p:cNvPr id="98" name="TextBox 97">
            <a:extLst>
              <a:ext uri="{FF2B5EF4-FFF2-40B4-BE49-F238E27FC236}">
                <a16:creationId xmlns:a16="http://schemas.microsoft.com/office/drawing/2014/main" id="{FBB42179-EE08-45E5-9554-2DE21093CD53}"/>
              </a:ext>
            </a:extLst>
          </p:cNvPr>
          <p:cNvSpPr txBox="1"/>
          <p:nvPr/>
        </p:nvSpPr>
        <p:spPr>
          <a:xfrm>
            <a:off x="233415" y="1179838"/>
            <a:ext cx="11895659" cy="1624977"/>
          </a:xfrm>
          <a:prstGeom prst="rect">
            <a:avLst/>
          </a:prstGeom>
          <a:noFill/>
        </p:spPr>
        <p:txBody>
          <a:bodyPr wrap="square" lIns="182828" tIns="146263" rIns="182828" bIns="146263" rtlCol="0">
            <a:spAutoFit/>
          </a:bodyPr>
          <a:lstStyle/>
          <a:p>
            <a:pPr lvl="0" defTabSz="914139">
              <a:lnSpc>
                <a:spcPct val="90000"/>
              </a:lnSpc>
              <a:spcAft>
                <a:spcPts val="600"/>
              </a:spcAft>
              <a:defRPr/>
            </a:pPr>
            <a:r>
              <a:rPr lang="en-US" sz="2400" dirty="0">
                <a:latin typeface="Segoe UI" panose="020B0502040204020203" pitchFamily="34" charset="0"/>
                <a:cs typeface="Segoe UI" panose="020B0502040204020203" pitchFamily="34" charset="0"/>
              </a:rPr>
              <a:t>While the WPA GM experience is intended to be an ongoing part of how leaders work, it is advisable to set up a programme structure to ensure adoption, learning and iteration. Depending on your team’s needs and where they are in the behavior-change journey, this initial phase may be shorter or longer.</a:t>
            </a:r>
            <a:endParaRPr kumimoji="0" lang="en-US" sz="2400" i="0" u="none" strike="noStrike" kern="1200" cap="none" spc="0" normalizeH="0" baseline="0" noProof="0" dirty="0">
              <a:ln>
                <a:noFill/>
              </a:ln>
              <a:effectLst/>
              <a:uLnTx/>
              <a:uFillTx/>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265B897F-0F30-494D-B31A-25383187E2D5}"/>
              </a:ext>
            </a:extLst>
          </p:cNvPr>
          <p:cNvSpPr txBox="1"/>
          <p:nvPr/>
        </p:nvSpPr>
        <p:spPr>
          <a:xfrm>
            <a:off x="233415" y="3334626"/>
            <a:ext cx="11814871" cy="2828384"/>
          </a:xfrm>
          <a:prstGeom prst="rect">
            <a:avLst/>
          </a:prstGeom>
          <a:noFill/>
        </p:spPr>
        <p:txBody>
          <a:bodyPr wrap="square" lIns="182828" tIns="146263" rIns="182828" bIns="146263" rtlCol="0" anchor="t">
            <a:spAutoFit/>
          </a:bodyPr>
          <a:lstStyle/>
          <a:p>
            <a:pPr marL="342900" lvl="0"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Plan launch to avoid periods with high levels of distractions (e.g. planning cycle, or holiday season)</a:t>
            </a:r>
          </a:p>
          <a:p>
            <a:pPr marL="342900" indent="-342900" defTabSz="914139">
              <a:lnSpc>
                <a:spcPct val="90000"/>
              </a:lnSpc>
              <a:spcAft>
                <a:spcPts val="600"/>
              </a:spcAft>
              <a:buFont typeface="Arial" panose="020B0604020202020204" pitchFamily="34" charset="0"/>
              <a:buChar char="•"/>
              <a:defRPr/>
            </a:pPr>
            <a:r>
              <a:rPr lang="en-US" sz="1600" dirty="0">
                <a:latin typeface="Segoe UI"/>
                <a:cs typeface="Segoe UI"/>
              </a:rPr>
              <a:t>Instead try to plan it during times of changes, encouraging new habits to form during times of fluctuation</a:t>
            </a:r>
          </a:p>
          <a:p>
            <a:pPr marL="342900" lvl="0"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Consider your team’s rhythm of business. Avoid peak workload periods or around big or unusual projects.</a:t>
            </a:r>
          </a:p>
          <a:p>
            <a:pPr marL="342900" lvl="0"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Lay out a programme of work with major milestones including:</a:t>
            </a:r>
          </a:p>
          <a:p>
            <a:pPr marL="800100" lvl="1"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Launch comms and events</a:t>
            </a:r>
          </a:p>
          <a:p>
            <a:pPr marL="800100" lvl="1"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Regular process check-ins to make sure everything is working as planned </a:t>
            </a:r>
          </a:p>
          <a:p>
            <a:pPr marL="800100" lvl="1"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Group sessions for participant learning and feedback sharing</a:t>
            </a:r>
          </a:p>
          <a:p>
            <a:pPr marL="800100" lvl="1"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Milestones for value check-ins where you evaluate progress against stated objectives and report back to the stakeholders / broader business</a:t>
            </a:r>
          </a:p>
        </p:txBody>
      </p:sp>
      <p:sp>
        <p:nvSpPr>
          <p:cNvPr id="16" name="TextBox 15">
            <a:extLst>
              <a:ext uri="{FF2B5EF4-FFF2-40B4-BE49-F238E27FC236}">
                <a16:creationId xmlns:a16="http://schemas.microsoft.com/office/drawing/2014/main" id="{B2A3FCBA-7C91-4E72-A3E0-2BFABC978291}"/>
              </a:ext>
            </a:extLst>
          </p:cNvPr>
          <p:cNvSpPr txBox="1"/>
          <p:nvPr/>
        </p:nvSpPr>
        <p:spPr>
          <a:xfrm>
            <a:off x="233415" y="2680703"/>
            <a:ext cx="11814871" cy="627781"/>
          </a:xfrm>
          <a:prstGeom prst="rect">
            <a:avLst/>
          </a:prstGeom>
          <a:noFill/>
        </p:spPr>
        <p:txBody>
          <a:bodyPr wrap="square" lIns="182828" tIns="146263" rIns="182828" bIns="146263" rtlCol="0">
            <a:spAutoFit/>
          </a:bodyPr>
          <a:lstStyle/>
          <a:p>
            <a:pPr lvl="0" defTabSz="914139">
              <a:lnSpc>
                <a:spcPct val="90000"/>
              </a:lnSpc>
              <a:spcAft>
                <a:spcPts val="600"/>
              </a:spcAft>
              <a:defRPr/>
            </a:pPr>
            <a:r>
              <a:rPr lang="en-US" sz="2400">
                <a:latin typeface="Segoe UI" panose="020B0502040204020203" pitchFamily="34" charset="0"/>
                <a:cs typeface="Segoe UI" panose="020B0502040204020203" pitchFamily="34" charset="0"/>
              </a:rPr>
              <a:t>Best practices:</a:t>
            </a:r>
            <a:endParaRPr kumimoji="0" lang="en-US" sz="2400" i="0" u="none" strike="noStrike" kern="1200" cap="none" spc="0" normalizeH="0" baseline="0" noProof="0">
              <a:ln>
                <a:noFill/>
              </a:ln>
              <a:effectLst/>
              <a:uLnTx/>
              <a:uFillTx/>
              <a:latin typeface="Segoe UI" panose="020B0502040204020203" pitchFamily="34" charset="0"/>
              <a:cs typeface="Segoe UI" panose="020B0502040204020203" pitchFamily="34" charset="0"/>
            </a:endParaRPr>
          </a:p>
        </p:txBody>
      </p:sp>
      <p:cxnSp>
        <p:nvCxnSpPr>
          <p:cNvPr id="4" name="Straight Connector 3">
            <a:extLst>
              <a:ext uri="{FF2B5EF4-FFF2-40B4-BE49-F238E27FC236}">
                <a16:creationId xmlns:a16="http://schemas.microsoft.com/office/drawing/2014/main" id="{B1D3F09B-CBD2-47F0-B8F4-5C4FFBBA85F0}"/>
              </a:ext>
            </a:extLst>
          </p:cNvPr>
          <p:cNvCxnSpPr>
            <a:cxnSpLocks/>
          </p:cNvCxnSpPr>
          <p:nvPr/>
        </p:nvCxnSpPr>
        <p:spPr>
          <a:xfrm>
            <a:off x="473782" y="3200954"/>
            <a:ext cx="1715093" cy="0"/>
          </a:xfrm>
          <a:prstGeom prst="line">
            <a:avLst/>
          </a:prstGeom>
          <a:ln w="1905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9605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E31E2-ED39-40DD-BE24-C35DA16A7D8B}"/>
              </a:ext>
            </a:extLst>
          </p:cNvPr>
          <p:cNvSpPr>
            <a:spLocks noGrp="1"/>
          </p:cNvSpPr>
          <p:nvPr>
            <p:ph type="title"/>
          </p:nvPr>
        </p:nvSpPr>
        <p:spPr/>
        <p:txBody>
          <a:bodyPr/>
          <a:lstStyle/>
          <a:p>
            <a:r>
              <a:rPr lang="en-US"/>
              <a:t>Program components</a:t>
            </a:r>
          </a:p>
        </p:txBody>
      </p:sp>
      <p:sp>
        <p:nvSpPr>
          <p:cNvPr id="98" name="TextBox 97">
            <a:extLst>
              <a:ext uri="{FF2B5EF4-FFF2-40B4-BE49-F238E27FC236}">
                <a16:creationId xmlns:a16="http://schemas.microsoft.com/office/drawing/2014/main" id="{FBB42179-EE08-45E5-9554-2DE21093CD53}"/>
              </a:ext>
            </a:extLst>
          </p:cNvPr>
          <p:cNvSpPr txBox="1"/>
          <p:nvPr/>
        </p:nvSpPr>
        <p:spPr>
          <a:xfrm>
            <a:off x="233415" y="1179838"/>
            <a:ext cx="11895659" cy="2289775"/>
          </a:xfrm>
          <a:prstGeom prst="rect">
            <a:avLst/>
          </a:prstGeom>
          <a:noFill/>
        </p:spPr>
        <p:txBody>
          <a:bodyPr wrap="square" lIns="182828" tIns="146263" rIns="182828" bIns="146263" rtlCol="0">
            <a:spAutoFit/>
          </a:bodyPr>
          <a:lstStyle/>
          <a:p>
            <a:pPr lvl="0" defTabSz="914139">
              <a:lnSpc>
                <a:spcPct val="90000"/>
              </a:lnSpc>
              <a:spcAft>
                <a:spcPts val="600"/>
              </a:spcAft>
              <a:defRPr/>
            </a:pPr>
            <a:r>
              <a:rPr lang="en-US" sz="2400">
                <a:latin typeface="Segoe UI" panose="020B0502040204020203" pitchFamily="34" charset="0"/>
                <a:cs typeface="Segoe UI" panose="020B0502040204020203" pitchFamily="34" charset="0"/>
              </a:rPr>
              <a:t>Design your program to meet the needs of your team. Familiarize yourself with the resources available, either from Microsoft or an alternate source, then select the ones that will work best for your team. For example, if your group communicates well by using a collaboration application and you are aiming to minimize the weekly time commitment, you might choose to exclude weekly check-in meetings and rely solely on the application for program discussions.</a:t>
            </a:r>
            <a:endParaRPr kumimoji="0" lang="en-US" sz="2400" i="0" u="none" strike="noStrike" kern="1200" cap="none" spc="0" normalizeH="0" baseline="0" noProof="0">
              <a:ln>
                <a:noFill/>
              </a:ln>
              <a:effectLst/>
              <a:uLnTx/>
              <a:uFillTx/>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265B897F-0F30-494D-B31A-25383187E2D5}"/>
              </a:ext>
            </a:extLst>
          </p:cNvPr>
          <p:cNvSpPr txBox="1"/>
          <p:nvPr/>
        </p:nvSpPr>
        <p:spPr>
          <a:xfrm>
            <a:off x="233415" y="3985365"/>
            <a:ext cx="11814871" cy="1855810"/>
          </a:xfrm>
          <a:prstGeom prst="rect">
            <a:avLst/>
          </a:prstGeom>
          <a:noFill/>
        </p:spPr>
        <p:txBody>
          <a:bodyPr wrap="square" lIns="182828" tIns="146263" rIns="182828" bIns="146263" rtlCol="0">
            <a:spAutoFit/>
          </a:bodyPr>
          <a:lstStyle/>
          <a:p>
            <a:pPr marL="342900" lvl="0" indent="-342900" defTabSz="914139">
              <a:lnSpc>
                <a:spcPct val="90000"/>
              </a:lnSpc>
              <a:spcAft>
                <a:spcPts val="600"/>
              </a:spcAft>
              <a:buFont typeface="Arial" panose="020B0604020202020204" pitchFamily="34" charset="0"/>
              <a:buChar char="•"/>
              <a:defRPr/>
            </a:pPr>
            <a:r>
              <a:rPr lang="en-US" sz="1600">
                <a:latin typeface="Segoe UI" panose="020B0502040204020203" pitchFamily="34" charset="0"/>
                <a:cs typeface="Segoe UI" panose="020B0502040204020203" pitchFamily="34" charset="0"/>
              </a:rPr>
              <a:t>Determine the right dates and frequency for each component</a:t>
            </a:r>
          </a:p>
          <a:p>
            <a:pPr marL="342900" lvl="0" indent="-342900" defTabSz="914139">
              <a:lnSpc>
                <a:spcPct val="90000"/>
              </a:lnSpc>
              <a:spcAft>
                <a:spcPts val="600"/>
              </a:spcAft>
              <a:buFont typeface="Arial" panose="020B0604020202020204" pitchFamily="34" charset="0"/>
              <a:buChar char="•"/>
              <a:defRPr/>
            </a:pPr>
            <a:r>
              <a:rPr lang="en-US" sz="1600">
                <a:latin typeface="Segoe UI" panose="020B0502040204020203" pitchFamily="34" charset="0"/>
                <a:cs typeface="Segoe UI" panose="020B0502040204020203" pitchFamily="34" charset="0"/>
              </a:rPr>
              <a:t>Consider the applications your team uses to collaborate—maybe you can minimize time commitments by using the app for program discussions</a:t>
            </a:r>
          </a:p>
          <a:p>
            <a:pPr marL="342900" lvl="0" indent="-342900" defTabSz="914139">
              <a:lnSpc>
                <a:spcPct val="90000"/>
              </a:lnSpc>
              <a:spcAft>
                <a:spcPts val="600"/>
              </a:spcAft>
              <a:buFont typeface="Arial" panose="020B0604020202020204" pitchFamily="34" charset="0"/>
              <a:buChar char="•"/>
              <a:defRPr/>
            </a:pPr>
            <a:r>
              <a:rPr lang="en-US" sz="1600">
                <a:latin typeface="Segoe UI" panose="020B0502040204020203" pitchFamily="34" charset="0"/>
                <a:cs typeface="Segoe UI" panose="020B0502040204020203" pitchFamily="34" charset="0"/>
              </a:rPr>
              <a:t>Estimate a weekly time commitment for your team and include the estimate in program communications</a:t>
            </a:r>
          </a:p>
          <a:p>
            <a:pPr marL="342900" lvl="0" indent="-342900" defTabSz="914139">
              <a:lnSpc>
                <a:spcPct val="90000"/>
              </a:lnSpc>
              <a:spcAft>
                <a:spcPts val="600"/>
              </a:spcAft>
              <a:buFont typeface="Arial" panose="020B0604020202020204" pitchFamily="34" charset="0"/>
              <a:buChar char="•"/>
              <a:defRPr/>
            </a:pPr>
            <a:r>
              <a:rPr lang="en-US" sz="1600"/>
              <a:t>Consider when you want the executive sponsor to be most visible and active during the program. Include these touch points in your schedule.</a:t>
            </a:r>
            <a:endParaRPr lang="en-US" sz="1600">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B2A3FCBA-7C91-4E72-A3E0-2BFABC978291}"/>
              </a:ext>
            </a:extLst>
          </p:cNvPr>
          <p:cNvSpPr txBox="1"/>
          <p:nvPr/>
        </p:nvSpPr>
        <p:spPr>
          <a:xfrm>
            <a:off x="233415" y="3331442"/>
            <a:ext cx="11814871" cy="627781"/>
          </a:xfrm>
          <a:prstGeom prst="rect">
            <a:avLst/>
          </a:prstGeom>
          <a:noFill/>
        </p:spPr>
        <p:txBody>
          <a:bodyPr wrap="square" lIns="182828" tIns="146263" rIns="182828" bIns="146263" rtlCol="0">
            <a:spAutoFit/>
          </a:bodyPr>
          <a:lstStyle/>
          <a:p>
            <a:pPr lvl="0" defTabSz="914139">
              <a:lnSpc>
                <a:spcPct val="90000"/>
              </a:lnSpc>
              <a:spcAft>
                <a:spcPts val="600"/>
              </a:spcAft>
              <a:defRPr/>
            </a:pPr>
            <a:r>
              <a:rPr lang="en-US" sz="2400">
                <a:latin typeface="Segoe UI" panose="020B0502040204020203" pitchFamily="34" charset="0"/>
                <a:cs typeface="Segoe UI" panose="020B0502040204020203" pitchFamily="34" charset="0"/>
              </a:rPr>
              <a:t>Best practices:</a:t>
            </a:r>
            <a:endParaRPr kumimoji="0" lang="en-US" sz="2400" i="0" u="none" strike="noStrike" kern="1200" cap="none" spc="0" normalizeH="0" baseline="0" noProof="0">
              <a:ln>
                <a:noFill/>
              </a:ln>
              <a:effectLst/>
              <a:uLnTx/>
              <a:uFillTx/>
              <a:latin typeface="Segoe UI" panose="020B0502040204020203" pitchFamily="34" charset="0"/>
              <a:cs typeface="Segoe UI" panose="020B0502040204020203" pitchFamily="34" charset="0"/>
            </a:endParaRPr>
          </a:p>
        </p:txBody>
      </p:sp>
      <p:cxnSp>
        <p:nvCxnSpPr>
          <p:cNvPr id="4" name="Straight Connector 3">
            <a:extLst>
              <a:ext uri="{FF2B5EF4-FFF2-40B4-BE49-F238E27FC236}">
                <a16:creationId xmlns:a16="http://schemas.microsoft.com/office/drawing/2014/main" id="{B1D3F09B-CBD2-47F0-B8F4-5C4FFBBA85F0}"/>
              </a:ext>
            </a:extLst>
          </p:cNvPr>
          <p:cNvCxnSpPr>
            <a:cxnSpLocks/>
          </p:cNvCxnSpPr>
          <p:nvPr/>
        </p:nvCxnSpPr>
        <p:spPr>
          <a:xfrm>
            <a:off x="473782" y="3851693"/>
            <a:ext cx="1715093" cy="0"/>
          </a:xfrm>
          <a:prstGeom prst="line">
            <a:avLst/>
          </a:prstGeom>
          <a:ln w="1905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4553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477C863-AD99-458D-8F62-70C3EAEE660F}"/>
              </a:ext>
            </a:extLst>
          </p:cNvPr>
          <p:cNvSpPr/>
          <p:nvPr/>
        </p:nvSpPr>
        <p:spPr bwMode="auto">
          <a:xfrm>
            <a:off x="8102991" y="2588649"/>
            <a:ext cx="3737317" cy="2897741"/>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814E31E2-ED39-40DD-BE24-C35DA16A7D8B}"/>
              </a:ext>
            </a:extLst>
          </p:cNvPr>
          <p:cNvSpPr>
            <a:spLocks noGrp="1"/>
          </p:cNvSpPr>
          <p:nvPr>
            <p:ph type="title"/>
          </p:nvPr>
        </p:nvSpPr>
        <p:spPr/>
        <p:txBody>
          <a:bodyPr/>
          <a:lstStyle/>
          <a:p>
            <a:r>
              <a:rPr lang="en-US"/>
              <a:t>Communication plan</a:t>
            </a:r>
          </a:p>
        </p:txBody>
      </p:sp>
      <p:sp>
        <p:nvSpPr>
          <p:cNvPr id="98" name="TextBox 97">
            <a:extLst>
              <a:ext uri="{FF2B5EF4-FFF2-40B4-BE49-F238E27FC236}">
                <a16:creationId xmlns:a16="http://schemas.microsoft.com/office/drawing/2014/main" id="{FBB42179-EE08-45E5-9554-2DE21093CD53}"/>
              </a:ext>
            </a:extLst>
          </p:cNvPr>
          <p:cNvSpPr txBox="1"/>
          <p:nvPr/>
        </p:nvSpPr>
        <p:spPr>
          <a:xfrm>
            <a:off x="233415" y="1179838"/>
            <a:ext cx="11895659" cy="1292579"/>
          </a:xfrm>
          <a:prstGeom prst="rect">
            <a:avLst/>
          </a:prstGeom>
          <a:noFill/>
        </p:spPr>
        <p:txBody>
          <a:bodyPr wrap="square" lIns="182828" tIns="146263" rIns="182828" bIns="146263" rtlCol="0">
            <a:spAutoFit/>
          </a:bodyPr>
          <a:lstStyle/>
          <a:p>
            <a:pPr lvl="0" defTabSz="914139">
              <a:lnSpc>
                <a:spcPct val="90000"/>
              </a:lnSpc>
              <a:spcAft>
                <a:spcPts val="600"/>
              </a:spcAft>
              <a:defRPr/>
            </a:pPr>
            <a:r>
              <a:rPr lang="en-US" sz="2400">
                <a:latin typeface="Segoe UI" panose="020B0502040204020203" pitchFamily="34" charset="0"/>
                <a:cs typeface="Segoe UI" panose="020B0502040204020203" pitchFamily="34" charset="0"/>
              </a:rPr>
              <a:t>Successful change programs rely on consistent and transparent communication. Use these communications to address expectations, communicate the plans, and explain how the change will affect employees</a:t>
            </a:r>
            <a:endParaRPr kumimoji="0" lang="en-US" sz="2400" i="0" u="none" strike="noStrike" kern="1200" cap="none" spc="0" normalizeH="0" baseline="0" noProof="0">
              <a:ln>
                <a:noFill/>
              </a:ln>
              <a:effectLst/>
              <a:uLnTx/>
              <a:uFillTx/>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265B897F-0F30-494D-B31A-25383187E2D5}"/>
              </a:ext>
            </a:extLst>
          </p:cNvPr>
          <p:cNvSpPr txBox="1"/>
          <p:nvPr/>
        </p:nvSpPr>
        <p:spPr>
          <a:xfrm>
            <a:off x="233415" y="3242573"/>
            <a:ext cx="11814871" cy="1960454"/>
          </a:xfrm>
          <a:prstGeom prst="rect">
            <a:avLst/>
          </a:prstGeom>
          <a:noFill/>
        </p:spPr>
        <p:txBody>
          <a:bodyPr wrap="square" lIns="182828" tIns="146263" rIns="182828" bIns="146263" rtlCol="0">
            <a:spAutoFit/>
          </a:bodyPr>
          <a:lstStyle/>
          <a:p>
            <a:pPr marL="342900" lvl="0"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Focus on the impact of the change on the employee</a:t>
            </a:r>
          </a:p>
          <a:p>
            <a:pPr marL="342900" lvl="0"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Be clear about what you know now and what you do not know now</a:t>
            </a:r>
          </a:p>
          <a:p>
            <a:pPr marL="342900" lvl="0"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Let employees know when more information will be available</a:t>
            </a:r>
          </a:p>
          <a:p>
            <a:pPr marL="342900" lvl="0"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Be clear how employees can provide feedback about the programme</a:t>
            </a:r>
          </a:p>
          <a:p>
            <a:pPr marL="342900" lvl="0"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Try to use known language and framing, including anchors to other known </a:t>
            </a:r>
            <a:br>
              <a:rPr lang="en-US" sz="1600" dirty="0">
                <a:latin typeface="Segoe UI" panose="020B0502040204020203" pitchFamily="34" charset="0"/>
                <a:cs typeface="Segoe UI" panose="020B0502040204020203" pitchFamily="34" charset="0"/>
              </a:rPr>
            </a:br>
            <a:r>
              <a:rPr lang="en-US" sz="1600" dirty="0">
                <a:latin typeface="Segoe UI" panose="020B0502040204020203" pitchFamily="34" charset="0"/>
                <a:cs typeface="Segoe UI" panose="020B0502040204020203" pitchFamily="34" charset="0"/>
              </a:rPr>
              <a:t>initiatives</a:t>
            </a:r>
            <a:endParaRPr lang="en-US" dirty="0">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B2A3FCBA-7C91-4E72-A3E0-2BFABC978291}"/>
              </a:ext>
            </a:extLst>
          </p:cNvPr>
          <p:cNvSpPr txBox="1"/>
          <p:nvPr/>
        </p:nvSpPr>
        <p:spPr>
          <a:xfrm>
            <a:off x="233415" y="2588650"/>
            <a:ext cx="11814871" cy="627781"/>
          </a:xfrm>
          <a:prstGeom prst="rect">
            <a:avLst/>
          </a:prstGeom>
          <a:noFill/>
        </p:spPr>
        <p:txBody>
          <a:bodyPr wrap="square" lIns="182828" tIns="146263" rIns="182828" bIns="146263" rtlCol="0">
            <a:spAutoFit/>
          </a:bodyPr>
          <a:lstStyle/>
          <a:p>
            <a:pPr lvl="0" defTabSz="914139">
              <a:lnSpc>
                <a:spcPct val="90000"/>
              </a:lnSpc>
              <a:spcAft>
                <a:spcPts val="600"/>
              </a:spcAft>
              <a:defRPr/>
            </a:pPr>
            <a:r>
              <a:rPr lang="en-US" sz="2400">
                <a:latin typeface="Segoe UI" panose="020B0502040204020203" pitchFamily="34" charset="0"/>
                <a:cs typeface="Segoe UI" panose="020B0502040204020203" pitchFamily="34" charset="0"/>
              </a:rPr>
              <a:t>Best practices:</a:t>
            </a:r>
            <a:endParaRPr kumimoji="0" lang="en-US" sz="2400" i="0" u="none" strike="noStrike" kern="1200" cap="none" spc="0" normalizeH="0" baseline="0" noProof="0">
              <a:ln>
                <a:noFill/>
              </a:ln>
              <a:effectLst/>
              <a:uLnTx/>
              <a:uFillTx/>
              <a:latin typeface="Segoe UI" panose="020B0502040204020203" pitchFamily="34" charset="0"/>
              <a:cs typeface="Segoe UI" panose="020B0502040204020203" pitchFamily="34" charset="0"/>
            </a:endParaRPr>
          </a:p>
        </p:txBody>
      </p:sp>
      <p:cxnSp>
        <p:nvCxnSpPr>
          <p:cNvPr id="4" name="Straight Connector 3">
            <a:extLst>
              <a:ext uri="{FF2B5EF4-FFF2-40B4-BE49-F238E27FC236}">
                <a16:creationId xmlns:a16="http://schemas.microsoft.com/office/drawing/2014/main" id="{B1D3F09B-CBD2-47F0-B8F4-5C4FFBBA85F0}"/>
              </a:ext>
            </a:extLst>
          </p:cNvPr>
          <p:cNvCxnSpPr>
            <a:cxnSpLocks/>
          </p:cNvCxnSpPr>
          <p:nvPr/>
        </p:nvCxnSpPr>
        <p:spPr>
          <a:xfrm>
            <a:off x="473782" y="3108901"/>
            <a:ext cx="1715093" cy="0"/>
          </a:xfrm>
          <a:prstGeom prst="line">
            <a:avLst/>
          </a:prstGeom>
          <a:ln w="1905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A233E2B-95CA-43B3-A1DD-6C8A9E9FDBD1}"/>
              </a:ext>
            </a:extLst>
          </p:cNvPr>
          <p:cNvSpPr txBox="1"/>
          <p:nvPr/>
        </p:nvSpPr>
        <p:spPr>
          <a:xfrm>
            <a:off x="8145281" y="2588650"/>
            <a:ext cx="3457528"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a:latin typeface="+mj-lt"/>
              </a:rPr>
              <a:t>Program Launch Email</a:t>
            </a:r>
          </a:p>
        </p:txBody>
      </p:sp>
      <p:sp>
        <p:nvSpPr>
          <p:cNvPr id="6" name="Rectangle 5">
            <a:extLst>
              <a:ext uri="{FF2B5EF4-FFF2-40B4-BE49-F238E27FC236}">
                <a16:creationId xmlns:a16="http://schemas.microsoft.com/office/drawing/2014/main" id="{37ED0F7B-0B05-4FFB-9B9E-9DB1C823FA98}"/>
              </a:ext>
            </a:extLst>
          </p:cNvPr>
          <p:cNvSpPr/>
          <p:nvPr/>
        </p:nvSpPr>
        <p:spPr>
          <a:xfrm>
            <a:off x="8204635" y="3175123"/>
            <a:ext cx="3534027" cy="2459135"/>
          </a:xfrm>
          <a:prstGeom prst="rect">
            <a:avLst/>
          </a:prstGeom>
        </p:spPr>
        <p:txBody>
          <a:bodyPr wrap="square">
            <a:spAutoFit/>
          </a:bodyPr>
          <a:lstStyle/>
          <a:p>
            <a:pPr lvl="0" defTabSz="914139">
              <a:lnSpc>
                <a:spcPct val="90000"/>
              </a:lnSpc>
              <a:spcAft>
                <a:spcPts val="600"/>
              </a:spcAft>
              <a:defRPr/>
            </a:pPr>
            <a:r>
              <a:rPr lang="en-US" sz="1200">
                <a:latin typeface="Segoe UI" panose="020B0502040204020203" pitchFamily="34" charset="0"/>
                <a:cs typeface="Segoe UI" panose="020B0502040204020203" pitchFamily="34" charset="0"/>
              </a:rPr>
              <a:t>Have the executive sponsor send it.</a:t>
            </a:r>
          </a:p>
          <a:p>
            <a:pPr lvl="0" defTabSz="914139">
              <a:lnSpc>
                <a:spcPct val="90000"/>
              </a:lnSpc>
              <a:spcAft>
                <a:spcPts val="600"/>
              </a:spcAft>
              <a:defRPr/>
            </a:pPr>
            <a:r>
              <a:rPr lang="en-US" sz="1200">
                <a:latin typeface="Segoe UI" panose="020B0502040204020203" pitchFamily="34" charset="0"/>
                <a:cs typeface="Segoe UI" panose="020B0502040204020203" pitchFamily="34" charset="0"/>
              </a:rPr>
              <a:t>Keep it as short as possible. Rely on links to more detailed information when available.</a:t>
            </a:r>
          </a:p>
          <a:p>
            <a:pPr lvl="0" defTabSz="914139">
              <a:lnSpc>
                <a:spcPct val="90000"/>
              </a:lnSpc>
              <a:spcAft>
                <a:spcPts val="600"/>
              </a:spcAft>
              <a:defRPr/>
            </a:pPr>
            <a:r>
              <a:rPr lang="en-US" sz="1200">
                <a:latin typeface="Segoe UI" panose="020B0502040204020203" pitchFamily="34" charset="0"/>
                <a:cs typeface="Segoe UI" panose="020B0502040204020203" pitchFamily="34" charset="0"/>
              </a:rPr>
              <a:t>Personalize the message to draw attention.</a:t>
            </a:r>
          </a:p>
          <a:p>
            <a:pPr lvl="0" defTabSz="914139">
              <a:lnSpc>
                <a:spcPct val="90000"/>
              </a:lnSpc>
              <a:spcAft>
                <a:spcPts val="600"/>
              </a:spcAft>
              <a:defRPr/>
            </a:pPr>
            <a:r>
              <a:rPr lang="en-US" sz="1200">
                <a:latin typeface="Segoe UI" panose="020B0502040204020203" pitchFamily="34" charset="0"/>
                <a:cs typeface="Segoe UI" panose="020B0502040204020203" pitchFamily="34" charset="0"/>
              </a:rPr>
              <a:t>Frame the program as an opportunity for learning and experimentation.</a:t>
            </a:r>
          </a:p>
          <a:p>
            <a:pPr lvl="0" defTabSz="914139">
              <a:lnSpc>
                <a:spcPct val="90000"/>
              </a:lnSpc>
              <a:spcAft>
                <a:spcPts val="600"/>
              </a:spcAft>
              <a:defRPr/>
            </a:pPr>
            <a:r>
              <a:rPr lang="en-US" sz="1200">
                <a:latin typeface="Segoe UI" panose="020B0502040204020203" pitchFamily="34" charset="0"/>
                <a:cs typeface="Segoe UI" panose="020B0502040204020203" pitchFamily="34" charset="0"/>
              </a:rPr>
              <a:t>Provide employees with program contact information and easy feedback channel.</a:t>
            </a:r>
          </a:p>
          <a:p>
            <a:pPr lvl="0" defTabSz="914139">
              <a:lnSpc>
                <a:spcPct val="90000"/>
              </a:lnSpc>
              <a:spcAft>
                <a:spcPts val="600"/>
              </a:spcAft>
              <a:defRPr/>
            </a:pPr>
            <a:r>
              <a:rPr lang="en-US" sz="1200">
                <a:latin typeface="Segoe UI" panose="020B0502040204020203" pitchFamily="34" charset="0"/>
                <a:cs typeface="Segoe UI" panose="020B0502040204020203" pitchFamily="34" charset="0"/>
              </a:rPr>
              <a:t>Include Privacy Information.</a:t>
            </a:r>
          </a:p>
          <a:p>
            <a:pPr defTabSz="914139">
              <a:lnSpc>
                <a:spcPct val="90000"/>
              </a:lnSpc>
              <a:spcAft>
                <a:spcPts val="600"/>
              </a:spcAft>
              <a:defRPr/>
            </a:pPr>
            <a:r>
              <a:rPr lang="en-US" sz="1200">
                <a:latin typeface="Segoe UI" panose="020B0502040204020203" pitchFamily="34" charset="0"/>
                <a:cs typeface="Segoe UI" panose="020B0502040204020203" pitchFamily="34" charset="0"/>
              </a:rPr>
              <a:t>Use Microsoft’s communication guidance</a:t>
            </a:r>
          </a:p>
          <a:p>
            <a:pPr lvl="0" defTabSz="914139">
              <a:lnSpc>
                <a:spcPct val="90000"/>
              </a:lnSpc>
              <a:spcAft>
                <a:spcPts val="600"/>
              </a:spcAft>
              <a:defRPr/>
            </a:pPr>
            <a:endParaRPr lang="en-US" sz="1200">
              <a:latin typeface="Segoe UI" panose="020B0502040204020203" pitchFamily="34" charset="0"/>
              <a:cs typeface="Segoe UI" panose="020B0502040204020203" pitchFamily="34" charset="0"/>
            </a:endParaRPr>
          </a:p>
        </p:txBody>
      </p:sp>
      <p:cxnSp>
        <p:nvCxnSpPr>
          <p:cNvPr id="11" name="Straight Connector 10">
            <a:extLst>
              <a:ext uri="{FF2B5EF4-FFF2-40B4-BE49-F238E27FC236}">
                <a16:creationId xmlns:a16="http://schemas.microsoft.com/office/drawing/2014/main" id="{52DE08B2-6FD0-464E-8B0B-0DF935DD7A81}"/>
              </a:ext>
            </a:extLst>
          </p:cNvPr>
          <p:cNvCxnSpPr>
            <a:cxnSpLocks/>
          </p:cNvCxnSpPr>
          <p:nvPr/>
        </p:nvCxnSpPr>
        <p:spPr>
          <a:xfrm flipH="1">
            <a:off x="9182674" y="3061099"/>
            <a:ext cx="1382742" cy="0"/>
          </a:xfrm>
          <a:prstGeom prst="line">
            <a:avLst/>
          </a:prstGeom>
          <a:ln w="1905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01150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E31E2-ED39-40DD-BE24-C35DA16A7D8B}"/>
              </a:ext>
            </a:extLst>
          </p:cNvPr>
          <p:cNvSpPr>
            <a:spLocks noGrp="1"/>
          </p:cNvSpPr>
          <p:nvPr>
            <p:ph type="title"/>
          </p:nvPr>
        </p:nvSpPr>
        <p:spPr/>
        <p:txBody>
          <a:bodyPr/>
          <a:lstStyle/>
          <a:p>
            <a:r>
              <a:rPr lang="en-US"/>
              <a:t>Supporting Activities: Resources to drive change</a:t>
            </a:r>
          </a:p>
        </p:txBody>
      </p:sp>
      <p:sp>
        <p:nvSpPr>
          <p:cNvPr id="98" name="TextBox 97">
            <a:extLst>
              <a:ext uri="{FF2B5EF4-FFF2-40B4-BE49-F238E27FC236}">
                <a16:creationId xmlns:a16="http://schemas.microsoft.com/office/drawing/2014/main" id="{FBB42179-EE08-45E5-9554-2DE21093CD53}"/>
              </a:ext>
            </a:extLst>
          </p:cNvPr>
          <p:cNvSpPr txBox="1"/>
          <p:nvPr/>
        </p:nvSpPr>
        <p:spPr>
          <a:xfrm>
            <a:off x="233415" y="1179838"/>
            <a:ext cx="11895659" cy="3764025"/>
          </a:xfrm>
          <a:prstGeom prst="rect">
            <a:avLst/>
          </a:prstGeom>
          <a:noFill/>
        </p:spPr>
        <p:txBody>
          <a:bodyPr wrap="square" lIns="182828" tIns="146263" rIns="182828" bIns="146263" rtlCol="0">
            <a:spAutoFit/>
          </a:bodyPr>
          <a:lstStyle/>
          <a:p>
            <a:pPr lvl="0" defTabSz="914139">
              <a:lnSpc>
                <a:spcPct val="90000"/>
              </a:lnSpc>
              <a:spcAft>
                <a:spcPts val="600"/>
              </a:spcAft>
              <a:defRPr/>
            </a:pPr>
            <a:r>
              <a:rPr lang="en-US" sz="2000">
                <a:solidFill>
                  <a:srgbClr val="0078D7"/>
                </a:solidFill>
                <a:latin typeface="Segoe UI" panose="020B0502040204020203" pitchFamily="34" charset="0"/>
                <a:cs typeface="Segoe UI" panose="020B0502040204020203" pitchFamily="34" charset="0"/>
              </a:rPr>
              <a:t>Kickoff meeting</a:t>
            </a:r>
          </a:p>
          <a:p>
            <a:pPr marL="342900" lvl="0" indent="-342900" defTabSz="914139">
              <a:lnSpc>
                <a:spcPct val="90000"/>
              </a:lnSpc>
              <a:spcAft>
                <a:spcPts val="600"/>
              </a:spcAft>
              <a:buFont typeface="Arial" panose="020B0604020202020204" pitchFamily="34" charset="0"/>
              <a:buChar char="•"/>
              <a:defRPr/>
            </a:pPr>
            <a:r>
              <a:rPr lang="en-US" sz="1600">
                <a:latin typeface="Segoe UI" panose="020B0502040204020203" pitchFamily="34" charset="0"/>
                <a:cs typeface="Segoe UI" panose="020B0502040204020203" pitchFamily="34" charset="0"/>
              </a:rPr>
              <a:t>The kickoff meeting is the first event in your program, following the program launch email, and should be scheduled for at least one hour.</a:t>
            </a:r>
          </a:p>
          <a:p>
            <a:pPr lvl="0" defTabSz="914139">
              <a:lnSpc>
                <a:spcPct val="90000"/>
              </a:lnSpc>
              <a:spcAft>
                <a:spcPts val="600"/>
              </a:spcAft>
              <a:defRPr/>
            </a:pPr>
            <a:r>
              <a:rPr lang="en-US" sz="2000">
                <a:solidFill>
                  <a:srgbClr val="0078D7"/>
                </a:solidFill>
                <a:latin typeface="Segoe UI" panose="020B0502040204020203" pitchFamily="34" charset="0"/>
                <a:cs typeface="Segoe UI" panose="020B0502040204020203" pitchFamily="34" charset="0"/>
              </a:rPr>
              <a:t>Surveys</a:t>
            </a:r>
          </a:p>
          <a:p>
            <a:pPr marL="342900" lvl="0" indent="-342900" defTabSz="914139">
              <a:lnSpc>
                <a:spcPct val="90000"/>
              </a:lnSpc>
              <a:spcAft>
                <a:spcPts val="600"/>
              </a:spcAft>
              <a:buFont typeface="Arial" panose="020B0604020202020204" pitchFamily="34" charset="0"/>
              <a:buChar char="•"/>
              <a:defRPr/>
            </a:pPr>
            <a:r>
              <a:rPr lang="en-US" sz="1600">
                <a:latin typeface="Segoe UI" panose="020B0502040204020203" pitchFamily="34" charset="0"/>
                <a:cs typeface="Segoe UI" panose="020B0502040204020203" pitchFamily="34" charset="0"/>
              </a:rPr>
              <a:t>In addition to the quantitative data that WPA provides, you can use surveys to collect qualitative data before, during, and after your program. Learn more about survey recommendations </a:t>
            </a:r>
            <a:r>
              <a:rPr lang="en-US" sz="1600">
                <a:latin typeface="Segoe UI" panose="020B0502040204020203" pitchFamily="34" charset="0"/>
                <a:cs typeface="Segoe UI" panose="020B0502040204020203" pitchFamily="34" charset="0"/>
                <a:hlinkClick r:id="rId2"/>
              </a:rPr>
              <a:t>here</a:t>
            </a:r>
            <a:r>
              <a:rPr lang="en-US" sz="1600">
                <a:latin typeface="Segoe UI" panose="020B0502040204020203" pitchFamily="34" charset="0"/>
                <a:cs typeface="Segoe UI" panose="020B0502040204020203" pitchFamily="34" charset="0"/>
              </a:rPr>
              <a:t>.</a:t>
            </a:r>
          </a:p>
          <a:p>
            <a:pPr lvl="0" defTabSz="914139">
              <a:lnSpc>
                <a:spcPct val="90000"/>
              </a:lnSpc>
              <a:spcAft>
                <a:spcPts val="600"/>
              </a:spcAft>
              <a:defRPr/>
            </a:pPr>
            <a:r>
              <a:rPr lang="en-US" sz="2000">
                <a:solidFill>
                  <a:srgbClr val="0078D7"/>
                </a:solidFill>
                <a:latin typeface="Segoe UI" panose="020B0502040204020203" pitchFamily="34" charset="0"/>
                <a:cs typeface="Segoe UI" panose="020B0502040204020203" pitchFamily="34" charset="0"/>
              </a:rPr>
              <a:t>Check-ins</a:t>
            </a:r>
          </a:p>
          <a:p>
            <a:pPr marL="342900" lvl="0" indent="-342900" defTabSz="914139">
              <a:spcAft>
                <a:spcPts val="600"/>
              </a:spcAft>
              <a:buFont typeface="Arial" panose="020B0604020202020204" pitchFamily="34" charset="0"/>
              <a:buChar char="•"/>
              <a:defRPr/>
            </a:pPr>
            <a:r>
              <a:rPr lang="en-US" sz="1600">
                <a:latin typeface="Segoe UI" panose="020B0502040204020203" pitchFamily="34" charset="0"/>
                <a:cs typeface="Segoe UI" panose="020B0502040204020203" pitchFamily="34" charset="0"/>
              </a:rPr>
              <a:t>Check-in meetings let you and program participants discuss program learnings and the experience in general. Learn check-in meeting best practices </a:t>
            </a:r>
            <a:r>
              <a:rPr lang="en-US" sz="1600">
                <a:latin typeface="Segoe UI" panose="020B0502040204020203" pitchFamily="34" charset="0"/>
                <a:cs typeface="Segoe UI" panose="020B0502040204020203" pitchFamily="34" charset="0"/>
                <a:hlinkClick r:id="rId3"/>
              </a:rPr>
              <a:t>here</a:t>
            </a:r>
            <a:r>
              <a:rPr lang="en-US" sz="1600">
                <a:latin typeface="Segoe UI" panose="020B0502040204020203" pitchFamily="34" charset="0"/>
                <a:cs typeface="Segoe UI" panose="020B0502040204020203" pitchFamily="34" charset="0"/>
              </a:rPr>
              <a:t>.</a:t>
            </a:r>
          </a:p>
          <a:p>
            <a:pPr lvl="0" defTabSz="914139">
              <a:lnSpc>
                <a:spcPct val="90000"/>
              </a:lnSpc>
              <a:spcAft>
                <a:spcPts val="600"/>
              </a:spcAft>
              <a:defRPr/>
            </a:pPr>
            <a:r>
              <a:rPr lang="en-US" sz="2000">
                <a:solidFill>
                  <a:srgbClr val="0078D7"/>
                </a:solidFill>
                <a:latin typeface="Segoe UI" panose="020B0502040204020203" pitchFamily="34" charset="0"/>
                <a:cs typeface="Segoe UI" panose="020B0502040204020203" pitchFamily="34" charset="0"/>
              </a:rPr>
              <a:t>Collaboration channel</a:t>
            </a:r>
          </a:p>
          <a:p>
            <a:pPr marL="342900" lvl="0" indent="-342900" defTabSz="914139">
              <a:lnSpc>
                <a:spcPct val="90000"/>
              </a:lnSpc>
              <a:spcAft>
                <a:spcPts val="600"/>
              </a:spcAft>
              <a:buFont typeface="Arial" panose="020B0604020202020204" pitchFamily="34" charset="0"/>
              <a:buChar char="•"/>
              <a:defRPr/>
            </a:pPr>
            <a:r>
              <a:rPr lang="en-US" sz="1600">
                <a:latin typeface="Segoe UI" panose="020B0502040204020203" pitchFamily="34" charset="0"/>
                <a:cs typeface="Segoe UI" panose="020B0502040204020203" pitchFamily="34" charset="0"/>
              </a:rPr>
              <a:t>Adding a social component to your program will help spread new habits. Try to set up a collaboration channel, such as a Microsoft Teams channel, to support your program. Get more best practices related to collaboration channels </a:t>
            </a:r>
            <a:r>
              <a:rPr lang="en-US" sz="1600">
                <a:latin typeface="Segoe UI" panose="020B0502040204020203" pitchFamily="34" charset="0"/>
                <a:cs typeface="Segoe UI" panose="020B0502040204020203" pitchFamily="34" charset="0"/>
                <a:hlinkClick r:id="rId4"/>
              </a:rPr>
              <a:t>here</a:t>
            </a:r>
            <a:r>
              <a:rPr lang="en-US" sz="1600">
                <a:latin typeface="Segoe UI" panose="020B0502040204020203" pitchFamily="34" charset="0"/>
                <a:cs typeface="Segoe UI" panose="020B0502040204020203" pitchFamily="34" charset="0"/>
              </a:rPr>
              <a:t>.</a:t>
            </a:r>
            <a:endParaRPr kumimoji="0" lang="en-US" sz="1600" i="0" u="none" strike="noStrike" kern="1200" cap="none" spc="0" normalizeH="0" baseline="0" noProof="0">
              <a:ln>
                <a:noFill/>
              </a:ln>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3558707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E31E2-ED39-40DD-BE24-C35DA16A7D8B}"/>
              </a:ext>
            </a:extLst>
          </p:cNvPr>
          <p:cNvSpPr>
            <a:spLocks noGrp="1"/>
          </p:cNvSpPr>
          <p:nvPr>
            <p:ph type="title"/>
          </p:nvPr>
        </p:nvSpPr>
        <p:spPr/>
        <p:txBody>
          <a:bodyPr/>
          <a:lstStyle/>
          <a:p>
            <a:r>
              <a:rPr lang="en-US"/>
              <a:t>Spread the change</a:t>
            </a:r>
          </a:p>
        </p:txBody>
      </p:sp>
      <p:sp>
        <p:nvSpPr>
          <p:cNvPr id="53" name="TextBox 52">
            <a:extLst>
              <a:ext uri="{FF2B5EF4-FFF2-40B4-BE49-F238E27FC236}">
                <a16:creationId xmlns:a16="http://schemas.microsoft.com/office/drawing/2014/main" id="{B3398D44-7548-4CE4-8C83-CB1738F1D0C6}"/>
              </a:ext>
            </a:extLst>
          </p:cNvPr>
          <p:cNvSpPr txBox="1"/>
          <p:nvPr/>
        </p:nvSpPr>
        <p:spPr>
          <a:xfrm>
            <a:off x="140871" y="1379431"/>
            <a:ext cx="936089" cy="960180"/>
          </a:xfrm>
          <a:prstGeom prst="rect">
            <a:avLst/>
          </a:prstGeom>
          <a:noFill/>
        </p:spPr>
        <p:txBody>
          <a:bodyPr wrap="square" lIns="182828" tIns="146263" rIns="182828" bIns="146263" rtlCol="0">
            <a:spAutoFit/>
          </a:bodyPr>
          <a:lstStyle/>
          <a:p>
            <a:pPr marL="0" marR="0" lvl="0" indent="0" algn="l" defTabSz="914139" rtl="0" eaLnBrk="1" fontAlgn="auto" latinLnBrk="0" hangingPunct="1">
              <a:lnSpc>
                <a:spcPct val="90000"/>
              </a:lnSpc>
              <a:spcBef>
                <a:spcPts val="0"/>
              </a:spcBef>
              <a:spcAft>
                <a:spcPts val="600"/>
              </a:spcAft>
              <a:buClrTx/>
              <a:buSzTx/>
              <a:buFontTx/>
              <a:buNone/>
              <a:tabLst/>
              <a:defRPr/>
            </a:pPr>
            <a:r>
              <a:rPr kumimoji="0" lang="en-US" sz="4800" i="0" u="none" strike="noStrike" kern="1200" cap="none" spc="0" normalizeH="0" baseline="0" noProof="0">
                <a:ln>
                  <a:noFill/>
                </a:ln>
                <a:solidFill>
                  <a:srgbClr val="0078D7"/>
                </a:solidFill>
                <a:effectLst/>
                <a:uLnTx/>
                <a:uFillTx/>
                <a:latin typeface="Segoe UI"/>
                <a:ea typeface="+mn-ea"/>
                <a:cs typeface="+mn-cs"/>
              </a:rPr>
              <a:t>1</a:t>
            </a:r>
          </a:p>
        </p:txBody>
      </p:sp>
      <p:cxnSp>
        <p:nvCxnSpPr>
          <p:cNvPr id="54" name="Straight Connector 53">
            <a:extLst>
              <a:ext uri="{FF2B5EF4-FFF2-40B4-BE49-F238E27FC236}">
                <a16:creationId xmlns:a16="http://schemas.microsoft.com/office/drawing/2014/main" id="{7604A737-4CDF-44E9-8E42-AA8558811096}"/>
              </a:ext>
            </a:extLst>
          </p:cNvPr>
          <p:cNvCxnSpPr>
            <a:cxnSpLocks/>
          </p:cNvCxnSpPr>
          <p:nvPr/>
        </p:nvCxnSpPr>
        <p:spPr>
          <a:xfrm>
            <a:off x="721184" y="1550698"/>
            <a:ext cx="0" cy="59442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AAB76D1-9F42-46B9-B3FD-9A35458F530B}"/>
              </a:ext>
            </a:extLst>
          </p:cNvPr>
          <p:cNvSpPr txBox="1"/>
          <p:nvPr/>
        </p:nvSpPr>
        <p:spPr>
          <a:xfrm>
            <a:off x="140871" y="2356289"/>
            <a:ext cx="936089" cy="960180"/>
          </a:xfrm>
          <a:prstGeom prst="rect">
            <a:avLst/>
          </a:prstGeom>
          <a:noFill/>
        </p:spPr>
        <p:txBody>
          <a:bodyPr wrap="square" lIns="182828" tIns="146263" rIns="182828" bIns="146263" rtlCol="0">
            <a:spAutoFit/>
          </a:bodyPr>
          <a:lstStyle/>
          <a:p>
            <a:pPr marL="0" marR="0" lvl="0" indent="0" algn="l" defTabSz="914139" rtl="0" eaLnBrk="1" fontAlgn="auto" latinLnBrk="0" hangingPunct="1">
              <a:lnSpc>
                <a:spcPct val="90000"/>
              </a:lnSpc>
              <a:spcBef>
                <a:spcPts val="0"/>
              </a:spcBef>
              <a:spcAft>
                <a:spcPts val="600"/>
              </a:spcAft>
              <a:buClrTx/>
              <a:buSzTx/>
              <a:buFontTx/>
              <a:buNone/>
              <a:tabLst/>
              <a:defRPr/>
            </a:pPr>
            <a:r>
              <a:rPr lang="en-US" sz="4800">
                <a:solidFill>
                  <a:srgbClr val="0078D7"/>
                </a:solidFill>
                <a:latin typeface="Segoe UI"/>
              </a:rPr>
              <a:t>2</a:t>
            </a:r>
            <a:endParaRPr kumimoji="0" lang="en-US" sz="4800" i="0" u="none" strike="noStrike" kern="1200" cap="none" spc="0" normalizeH="0" baseline="0" noProof="0">
              <a:ln>
                <a:noFill/>
              </a:ln>
              <a:solidFill>
                <a:srgbClr val="0078D7"/>
              </a:solidFill>
              <a:effectLst/>
              <a:uLnTx/>
              <a:uFillTx/>
              <a:latin typeface="Segoe UI"/>
              <a:ea typeface="+mn-ea"/>
              <a:cs typeface="+mn-cs"/>
            </a:endParaRPr>
          </a:p>
        </p:txBody>
      </p:sp>
      <p:cxnSp>
        <p:nvCxnSpPr>
          <p:cNvPr id="78" name="Straight Connector 77">
            <a:extLst>
              <a:ext uri="{FF2B5EF4-FFF2-40B4-BE49-F238E27FC236}">
                <a16:creationId xmlns:a16="http://schemas.microsoft.com/office/drawing/2014/main" id="{00E0D469-5F18-4731-BA02-435D6290E2E2}"/>
              </a:ext>
            </a:extLst>
          </p:cNvPr>
          <p:cNvCxnSpPr>
            <a:cxnSpLocks/>
          </p:cNvCxnSpPr>
          <p:nvPr/>
        </p:nvCxnSpPr>
        <p:spPr>
          <a:xfrm>
            <a:off x="721184" y="2527556"/>
            <a:ext cx="0" cy="59442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descr="A person sitting at a table using a computer&#10;&#10;Description generated with very high confidence">
            <a:extLst>
              <a:ext uri="{FF2B5EF4-FFF2-40B4-BE49-F238E27FC236}">
                <a16:creationId xmlns:a16="http://schemas.microsoft.com/office/drawing/2014/main" id="{739B1BD2-DA14-41E2-A54A-6D5601EEFBCA}"/>
              </a:ext>
            </a:extLst>
          </p:cNvPr>
          <p:cNvPicPr>
            <a:picLocks noChangeAspect="1"/>
          </p:cNvPicPr>
          <p:nvPr/>
        </p:nvPicPr>
        <p:blipFill rotWithShape="1">
          <a:blip r:embed="rId2">
            <a:extLst>
              <a:ext uri="{28A0092B-C50C-407E-A947-70E740481C1C}">
                <a14:useLocalDpi xmlns:a14="http://schemas.microsoft.com/office/drawing/2010/main" val="0"/>
              </a:ext>
            </a:extLst>
          </a:blip>
          <a:srcRect l="49980"/>
          <a:stretch/>
        </p:blipFill>
        <p:spPr>
          <a:xfrm flipH="1">
            <a:off x="6094442" y="1945"/>
            <a:ext cx="6097557" cy="6856055"/>
          </a:xfrm>
          <a:prstGeom prst="rect">
            <a:avLst/>
          </a:prstGeom>
        </p:spPr>
      </p:pic>
      <p:sp>
        <p:nvSpPr>
          <p:cNvPr id="8" name="TextBox 7">
            <a:extLst>
              <a:ext uri="{FF2B5EF4-FFF2-40B4-BE49-F238E27FC236}">
                <a16:creationId xmlns:a16="http://schemas.microsoft.com/office/drawing/2014/main" id="{E89F1A42-D09D-46DE-AC96-AF99C9FCE422}"/>
              </a:ext>
            </a:extLst>
          </p:cNvPr>
          <p:cNvSpPr txBox="1"/>
          <p:nvPr/>
        </p:nvSpPr>
        <p:spPr>
          <a:xfrm>
            <a:off x="768789" y="1534020"/>
            <a:ext cx="5327209" cy="627781"/>
          </a:xfrm>
          <a:prstGeom prst="rect">
            <a:avLst/>
          </a:prstGeom>
          <a:noFill/>
        </p:spPr>
        <p:txBody>
          <a:bodyPr wrap="square" lIns="182828" tIns="146263" rIns="182828" bIns="146263" rtlCol="0">
            <a:spAutoFit/>
          </a:bodyPr>
          <a:lstStyle/>
          <a:p>
            <a:pPr marL="0" marR="0" lvl="0" indent="0" algn="l" defTabSz="914139" rtl="0" eaLnBrk="1" fontAlgn="auto" latinLnBrk="0" hangingPunct="1">
              <a:lnSpc>
                <a:spcPct val="90000"/>
              </a:lnSpc>
              <a:spcBef>
                <a:spcPts val="0"/>
              </a:spcBef>
              <a:spcAft>
                <a:spcPts val="600"/>
              </a:spcAft>
              <a:buClrTx/>
              <a:buSzTx/>
              <a:buFontTx/>
              <a:buNone/>
              <a:tabLst/>
              <a:defRPr/>
            </a:pPr>
            <a:r>
              <a:rPr kumimoji="0" lang="en-US" sz="2400" i="0" u="none" strike="noStrike" kern="1200" cap="none" spc="0" normalizeH="0" baseline="0" noProof="0">
                <a:ln>
                  <a:noFill/>
                </a:ln>
                <a:solidFill>
                  <a:srgbClr val="0078D7"/>
                </a:solidFill>
                <a:effectLst/>
                <a:uLnTx/>
                <a:uFillTx/>
                <a:latin typeface="Segoe UI Semibold" panose="020B0702040204020203" pitchFamily="34" charset="0"/>
                <a:cs typeface="Segoe UI Semibold" panose="020B0702040204020203" pitchFamily="34" charset="0"/>
              </a:rPr>
              <a:t>Habit formation</a:t>
            </a:r>
          </a:p>
        </p:txBody>
      </p:sp>
      <p:sp>
        <p:nvSpPr>
          <p:cNvPr id="9" name="TextBox 8">
            <a:extLst>
              <a:ext uri="{FF2B5EF4-FFF2-40B4-BE49-F238E27FC236}">
                <a16:creationId xmlns:a16="http://schemas.microsoft.com/office/drawing/2014/main" id="{9DA36902-48AF-4016-9428-443A546DC285}"/>
              </a:ext>
            </a:extLst>
          </p:cNvPr>
          <p:cNvSpPr txBox="1"/>
          <p:nvPr/>
        </p:nvSpPr>
        <p:spPr>
          <a:xfrm>
            <a:off x="768789" y="2586266"/>
            <a:ext cx="5327209" cy="627781"/>
          </a:xfrm>
          <a:prstGeom prst="rect">
            <a:avLst/>
          </a:prstGeom>
          <a:noFill/>
        </p:spPr>
        <p:txBody>
          <a:bodyPr wrap="square" lIns="182828" tIns="146263" rIns="182828" bIns="146263" rtlCol="0">
            <a:spAutoFit/>
          </a:bodyPr>
          <a:lstStyle/>
          <a:p>
            <a:pPr marL="0" marR="0" lvl="0" indent="0" algn="l" defTabSz="914139" rtl="0" eaLnBrk="1" fontAlgn="auto" latinLnBrk="0" hangingPunct="1">
              <a:lnSpc>
                <a:spcPct val="90000"/>
              </a:lnSpc>
              <a:spcBef>
                <a:spcPts val="0"/>
              </a:spcBef>
              <a:spcAft>
                <a:spcPts val="600"/>
              </a:spcAft>
              <a:buClrTx/>
              <a:buSzTx/>
              <a:buFontTx/>
              <a:buNone/>
              <a:tabLst/>
              <a:defRPr/>
            </a:pPr>
            <a:r>
              <a:rPr kumimoji="0" lang="en-US" sz="2400" i="0" u="none" strike="noStrike" kern="1200" cap="none" spc="0" normalizeH="0" baseline="0" noProof="0">
                <a:ln>
                  <a:noFill/>
                </a:ln>
                <a:solidFill>
                  <a:srgbClr val="0078D7"/>
                </a:solidFill>
                <a:effectLst/>
                <a:uLnTx/>
                <a:uFillTx/>
                <a:latin typeface="Segoe UI Semibold" panose="020B0702040204020203" pitchFamily="34" charset="0"/>
                <a:cs typeface="Segoe UI Semibold" panose="020B0702040204020203" pitchFamily="34" charset="0"/>
              </a:rPr>
              <a:t>Best practices</a:t>
            </a:r>
          </a:p>
        </p:txBody>
      </p:sp>
    </p:spTree>
    <p:extLst>
      <p:ext uri="{BB962C8B-B14F-4D97-AF65-F5344CB8AC3E}">
        <p14:creationId xmlns:p14="http://schemas.microsoft.com/office/powerpoint/2010/main" val="420255691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2248" y="594740"/>
            <a:ext cx="7354769" cy="505908"/>
          </a:xfrm>
          <a:prstGeom prst="rect">
            <a:avLst/>
          </a:prstGeom>
        </p:spPr>
        <p:txBody>
          <a:bodyPr vert="horz" wrap="square" lIns="0" tIns="13335" rIns="0" bIns="0" rtlCol="0">
            <a:spAutoFit/>
          </a:bodyPr>
          <a:lstStyle/>
          <a:p>
            <a:pPr marL="12700">
              <a:lnSpc>
                <a:spcPct val="100000"/>
              </a:lnSpc>
              <a:spcBef>
                <a:spcPts val="105"/>
              </a:spcBef>
            </a:pPr>
            <a:r>
              <a:rPr lang="en-US" sz="3200" spc="-75"/>
              <a:t>Habit formation</a:t>
            </a:r>
            <a:endParaRPr sz="3200"/>
          </a:p>
        </p:txBody>
      </p:sp>
      <p:sp>
        <p:nvSpPr>
          <p:cNvPr id="6" name="Rectangle 5">
            <a:extLst>
              <a:ext uri="{FF2B5EF4-FFF2-40B4-BE49-F238E27FC236}">
                <a16:creationId xmlns:a16="http://schemas.microsoft.com/office/drawing/2014/main" id="{A7A76DB3-3E3E-4BAE-BE6E-A9563CB42247}"/>
              </a:ext>
            </a:extLst>
          </p:cNvPr>
          <p:cNvSpPr/>
          <p:nvPr/>
        </p:nvSpPr>
        <p:spPr>
          <a:xfrm>
            <a:off x="339365" y="1423550"/>
            <a:ext cx="11566689" cy="3693319"/>
          </a:xfrm>
          <a:prstGeom prst="rect">
            <a:avLst/>
          </a:prstGeom>
        </p:spPr>
        <p:txBody>
          <a:bodyPr wrap="square">
            <a:spAutoFit/>
          </a:bodyPr>
          <a:lstStyle/>
          <a:p>
            <a:r>
              <a:rPr lang="en-US">
                <a:solidFill>
                  <a:srgbClr val="171717"/>
                </a:solidFill>
                <a:latin typeface="Segoe UI" panose="020B0502040204020203" pitchFamily="34" charset="0"/>
              </a:rPr>
              <a:t>Rewards are critical to habit formation. We all have heard about how animals such as rats, dogs, and monkeys can learn new behaviors in labs when given rewards such as food. Human beings are no different from other animals when it comes to habit formation.</a:t>
            </a:r>
          </a:p>
          <a:p>
            <a:endParaRPr lang="en-US">
              <a:solidFill>
                <a:srgbClr val="171717"/>
              </a:solidFill>
              <a:latin typeface="Segoe UI" panose="020B0502040204020203" pitchFamily="34" charset="0"/>
            </a:endParaRPr>
          </a:p>
          <a:p>
            <a:r>
              <a:rPr lang="en-US">
                <a:solidFill>
                  <a:srgbClr val="171717"/>
                </a:solidFill>
                <a:latin typeface="Segoe UI" panose="020B0502040204020203" pitchFamily="34" charset="0"/>
              </a:rPr>
              <a:t>In his book </a:t>
            </a:r>
            <a:r>
              <a:rPr lang="en-US" i="1">
                <a:solidFill>
                  <a:srgbClr val="171717"/>
                </a:solidFill>
                <a:latin typeface="Segoe UI" panose="020B0502040204020203" pitchFamily="34" charset="0"/>
              </a:rPr>
              <a:t>The Power of Habit</a:t>
            </a:r>
            <a:r>
              <a:rPr lang="en-US">
                <a:solidFill>
                  <a:srgbClr val="171717"/>
                </a:solidFill>
                <a:latin typeface="Segoe UI" panose="020B0502040204020203" pitchFamily="34" charset="0"/>
              </a:rPr>
              <a:t>, Charles Duhigg describes the habit-formation process as a three-step loop. “First there is a cue, a trigger that tells your brain to go into automatic mode and which habit to use. Then there is a routine, which can be physical or mental or emotional. Finally, there is a reward, which helps your brain figure out if this particular loop is worth remembering for the future.”</a:t>
            </a:r>
          </a:p>
          <a:p>
            <a:endParaRPr lang="en-US">
              <a:solidFill>
                <a:srgbClr val="171717"/>
              </a:solidFill>
              <a:latin typeface="Segoe UI" panose="020B0502040204020203" pitchFamily="34" charset="0"/>
            </a:endParaRPr>
          </a:p>
          <a:p>
            <a:r>
              <a:rPr lang="en-US">
                <a:solidFill>
                  <a:srgbClr val="171717"/>
                </a:solidFill>
                <a:latin typeface="Segoe UI" panose="020B0502040204020203" pitchFamily="34" charset="0"/>
              </a:rPr>
              <a:t>Rewards can come in many forms and can be delivered in many ways. Structures, processes, systems, target setting, and incentives all offer ways to reinforce and embed the changes that you want. The challenge is selecting the right reinforcement mechanism. The way a reward is delivered also matters – timing of rewards and perceptions of fairness also impact effectiveness (</a:t>
            </a:r>
            <a:r>
              <a:rPr lang="en-US" u="sng">
                <a:solidFill>
                  <a:srgbClr val="171717"/>
                </a:solidFill>
                <a:latin typeface="Segoe UI" panose="020B0502040204020203" pitchFamily="34" charset="0"/>
                <a:hlinkClick r:id="rId2"/>
              </a:rPr>
              <a:t>The Four Building Blocks of Change</a:t>
            </a:r>
            <a:r>
              <a:rPr lang="en-US">
                <a:solidFill>
                  <a:srgbClr val="171717"/>
                </a:solidFill>
                <a:latin typeface="Segoe UI" panose="020B0502040204020203" pitchFamily="34" charset="0"/>
              </a:rPr>
              <a:t>).</a:t>
            </a:r>
            <a:endParaRPr lang="en-US" b="0" i="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4034354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0259D2A-7AE0-4C25-BF9C-D7722BF87E2B}"/>
              </a:ext>
            </a:extLst>
          </p:cNvPr>
          <p:cNvSpPr/>
          <p:nvPr/>
        </p:nvSpPr>
        <p:spPr>
          <a:xfrm>
            <a:off x="422248" y="1438481"/>
            <a:ext cx="11304696" cy="4031873"/>
          </a:xfrm>
          <a:prstGeom prst="rect">
            <a:avLst/>
          </a:prstGeom>
        </p:spPr>
        <p:txBody>
          <a:bodyPr wrap="square">
            <a:spAutoFit/>
          </a:bodyPr>
          <a:lstStyle/>
          <a:p>
            <a:pPr marL="285750" indent="-285750">
              <a:buClr>
                <a:schemeClr val="tx1"/>
              </a:buClr>
              <a:buFont typeface="Arial" panose="020B0604020202020204" pitchFamily="34" charset="0"/>
              <a:buChar char="•"/>
            </a:pPr>
            <a:r>
              <a:rPr lang="en-US" sz="1600" dirty="0"/>
              <a:t>Send ROI and analysis to sponsors and managers</a:t>
            </a:r>
          </a:p>
          <a:p>
            <a:pPr marL="285750" indent="-285750">
              <a:buClr>
                <a:schemeClr val="tx1"/>
              </a:buClr>
              <a:buFont typeface="Arial" panose="020B0604020202020204" pitchFamily="34" charset="0"/>
              <a:buChar char="•"/>
            </a:pPr>
            <a:r>
              <a:rPr lang="en-US" sz="1600" dirty="0"/>
              <a:t>Present progress, feedback, and next steps to the participants</a:t>
            </a:r>
          </a:p>
          <a:p>
            <a:pPr marL="742950" lvl="1" indent="-285750">
              <a:buClr>
                <a:schemeClr val="tx1"/>
              </a:buClr>
              <a:buFont typeface="Arial" panose="020B0604020202020204" pitchFamily="34" charset="0"/>
              <a:buChar char="•"/>
            </a:pPr>
            <a:r>
              <a:rPr lang="en-US" sz="1600" dirty="0"/>
              <a:t>Ask questions like: What did you get out of the program? What would you do differently?</a:t>
            </a:r>
          </a:p>
          <a:p>
            <a:pPr marL="342900" indent="-342900">
              <a:buClr>
                <a:schemeClr val="tx1"/>
              </a:buClr>
              <a:buFont typeface="Arial" panose="020B0604020202020204" pitchFamily="34" charset="0"/>
              <a:buChar char="•"/>
            </a:pPr>
            <a:r>
              <a:rPr lang="en-US" sz="1600" dirty="0"/>
              <a:t>Conduct post-mortem</a:t>
            </a:r>
          </a:p>
          <a:p>
            <a:pPr marL="342900" indent="-342900">
              <a:buClr>
                <a:schemeClr val="tx1"/>
              </a:buClr>
              <a:buFont typeface="Arial" panose="020B0604020202020204" pitchFamily="34" charset="0"/>
              <a:buChar char="•"/>
            </a:pPr>
            <a:r>
              <a:rPr lang="en-US" sz="1600" dirty="0"/>
              <a:t>Determine next steps</a:t>
            </a:r>
          </a:p>
          <a:p>
            <a:pPr marL="800100" lvl="1" indent="-342900">
              <a:buClr>
                <a:schemeClr val="tx1"/>
              </a:buClr>
              <a:buFont typeface="Arial" panose="020B0604020202020204" pitchFamily="34" charset="0"/>
              <a:buChar char="•"/>
            </a:pPr>
            <a:r>
              <a:rPr lang="en-US" sz="1600" dirty="0"/>
              <a:t>Repeat the process with another team</a:t>
            </a:r>
          </a:p>
          <a:p>
            <a:pPr marL="342900" indent="-342900">
              <a:buClr>
                <a:schemeClr val="tx1"/>
              </a:buClr>
              <a:buFont typeface="Arial" panose="020B0604020202020204" pitchFamily="34" charset="0"/>
              <a:buChar char="•"/>
            </a:pPr>
            <a:r>
              <a:rPr lang="en-US" sz="1600" dirty="0"/>
              <a:t>Periodically and publicly recognize a member of your team for demonstrating healthy collaboration habits, and explicitly state the reason they were selected.</a:t>
            </a:r>
          </a:p>
          <a:p>
            <a:pPr marL="342900" indent="-342900">
              <a:buClr>
                <a:schemeClr val="tx1"/>
              </a:buClr>
              <a:buFont typeface="Arial" panose="020B0604020202020204" pitchFamily="34" charset="0"/>
              <a:buChar char="•"/>
            </a:pPr>
            <a:r>
              <a:rPr lang="en-US" sz="1600" dirty="0"/>
              <a:t>Make a routine of sharing stories at team meetings about how healthier collaboration habits have enhanced performance and culture. For example, a reduction in after hours has enabled team members to attend more family events in the evening.</a:t>
            </a:r>
          </a:p>
          <a:p>
            <a:pPr marL="342900" indent="-342900">
              <a:buClr>
                <a:schemeClr val="tx1"/>
              </a:buClr>
              <a:buFont typeface="Arial" panose="020B0604020202020204" pitchFamily="34" charset="0"/>
              <a:buChar char="•"/>
            </a:pPr>
            <a:r>
              <a:rPr lang="en-US" sz="1600" dirty="0"/>
              <a:t>Restructure a current highly visible system or process, such as a weekly team meeting or periodic business review, to reflect new team-collaboration norms.</a:t>
            </a:r>
          </a:p>
          <a:p>
            <a:pPr marL="342900" indent="-342900">
              <a:buClr>
                <a:schemeClr val="tx1"/>
              </a:buClr>
              <a:buFont typeface="Arial" panose="020B0604020202020204" pitchFamily="34" charset="0"/>
              <a:buChar char="•"/>
            </a:pPr>
            <a:r>
              <a:rPr lang="en-US" sz="1600" dirty="0"/>
              <a:t>Require managers and executive sponsors to commit to consistently and visibly role-modeling new behaviors.</a:t>
            </a:r>
          </a:p>
          <a:p>
            <a:pPr marL="342900" indent="-342900">
              <a:buClr>
                <a:schemeClr val="tx1"/>
              </a:buClr>
              <a:buFont typeface="Arial" panose="020B0604020202020204" pitchFamily="34" charset="0"/>
              <a:buChar char="•"/>
            </a:pPr>
            <a:r>
              <a:rPr lang="en-US" sz="1600" dirty="0"/>
              <a:t>Continue to offer learning opportunities – for example, send articles about healthy work habits and offer specific additional training around meeting facilitation or writing.</a:t>
            </a:r>
          </a:p>
        </p:txBody>
      </p:sp>
      <p:sp>
        <p:nvSpPr>
          <p:cNvPr id="6" name="object 2">
            <a:extLst>
              <a:ext uri="{FF2B5EF4-FFF2-40B4-BE49-F238E27FC236}">
                <a16:creationId xmlns:a16="http://schemas.microsoft.com/office/drawing/2014/main" id="{6E6AF719-8D2A-4DE2-A18B-5ECD5113FA68}"/>
              </a:ext>
            </a:extLst>
          </p:cNvPr>
          <p:cNvSpPr txBox="1">
            <a:spLocks noGrp="1"/>
          </p:cNvSpPr>
          <p:nvPr>
            <p:ph type="title"/>
          </p:nvPr>
        </p:nvSpPr>
        <p:spPr>
          <a:xfrm>
            <a:off x="422248" y="594740"/>
            <a:ext cx="7354769" cy="505908"/>
          </a:xfrm>
          <a:prstGeom prst="rect">
            <a:avLst/>
          </a:prstGeom>
        </p:spPr>
        <p:txBody>
          <a:bodyPr vert="horz" wrap="square" lIns="0" tIns="13335" rIns="0" bIns="0" rtlCol="0">
            <a:spAutoFit/>
          </a:bodyPr>
          <a:lstStyle/>
          <a:p>
            <a:pPr marL="12700">
              <a:lnSpc>
                <a:spcPct val="100000"/>
              </a:lnSpc>
              <a:spcBef>
                <a:spcPts val="105"/>
              </a:spcBef>
            </a:pPr>
            <a:r>
              <a:rPr lang="en-US" sz="3200" spc="-75"/>
              <a:t>Best practices to spread change</a:t>
            </a:r>
            <a:endParaRPr sz="3200"/>
          </a:p>
        </p:txBody>
      </p:sp>
    </p:spTree>
    <p:extLst>
      <p:ext uri="{BB962C8B-B14F-4D97-AF65-F5344CB8AC3E}">
        <p14:creationId xmlns:p14="http://schemas.microsoft.com/office/powerpoint/2010/main" val="3755896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erson sitting at a table using a computer&#10;&#10;Description generated with very high confidence">
            <a:extLst>
              <a:ext uri="{FF2B5EF4-FFF2-40B4-BE49-F238E27FC236}">
                <a16:creationId xmlns:a16="http://schemas.microsoft.com/office/drawing/2014/main" id="{15B1A6D2-C139-4969-9F59-95968F5C268A}"/>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flipH="1">
            <a:off x="866" y="974"/>
            <a:ext cx="12190271" cy="6856055"/>
          </a:xfrm>
          <a:prstGeom prst="rect">
            <a:avLst/>
          </a:prstGeom>
        </p:spPr>
      </p:pic>
      <p:sp>
        <p:nvSpPr>
          <p:cNvPr id="4" name="Rectangle 3">
            <a:extLst>
              <a:ext uri="{FF2B5EF4-FFF2-40B4-BE49-F238E27FC236}">
                <a16:creationId xmlns:a16="http://schemas.microsoft.com/office/drawing/2014/main" id="{069DA0CA-3625-4C93-8F69-1DDD026CA1B9}"/>
              </a:ext>
            </a:extLst>
          </p:cNvPr>
          <p:cNvSpPr/>
          <p:nvPr/>
        </p:nvSpPr>
        <p:spPr bwMode="auto">
          <a:xfrm flipH="1">
            <a:off x="866" y="974"/>
            <a:ext cx="12190271" cy="6856055"/>
          </a:xfrm>
          <a:prstGeom prst="rect">
            <a:avLst/>
          </a:prstGeom>
          <a:solidFill>
            <a:srgbClr val="2F2F2F">
              <a:alpha val="3490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9BA6D5AB-081C-4344-B747-D8CE403C4952}"/>
              </a:ext>
            </a:extLst>
          </p:cNvPr>
          <p:cNvSpPr/>
          <p:nvPr/>
        </p:nvSpPr>
        <p:spPr bwMode="auto">
          <a:xfrm rot="5400000">
            <a:off x="2668838" y="-2665271"/>
            <a:ext cx="6856055" cy="12188545"/>
          </a:xfrm>
          <a:prstGeom prst="rect">
            <a:avLst/>
          </a:prstGeom>
          <a:gradFill flip="none" rotWithShape="1">
            <a:gsLst>
              <a:gs pos="25000">
                <a:schemeClr val="bg1">
                  <a:lumMod val="10000"/>
                  <a:alpha val="71000"/>
                </a:schemeClr>
              </a:gs>
              <a:gs pos="43000">
                <a:schemeClr val="tx1">
                  <a:alpha val="49000"/>
                </a:schemeClr>
              </a:gs>
              <a:gs pos="74000">
                <a:schemeClr val="tx1">
                  <a:alpha val="0"/>
                </a:scheme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7" name="Title 6"/>
          <p:cNvSpPr>
            <a:spLocks noGrp="1"/>
          </p:cNvSpPr>
          <p:nvPr>
            <p:ph type="title"/>
          </p:nvPr>
        </p:nvSpPr>
        <p:spPr>
          <a:xfrm>
            <a:off x="456795" y="2977183"/>
            <a:ext cx="9046284" cy="865067"/>
          </a:xfrm>
        </p:spPr>
        <p:txBody>
          <a:bodyPr anchor="t"/>
          <a:lstStyle/>
          <a:p>
            <a:r>
              <a:rPr lang="en-US" sz="3529">
                <a:solidFill>
                  <a:schemeClr val="bg2"/>
                </a:solidFill>
                <a:latin typeface="Segoe UI Semibold" panose="020B0702040204020203" pitchFamily="34" charset="0"/>
                <a:cs typeface="Segoe UI Semibold" panose="020B0702040204020203" pitchFamily="34" charset="0"/>
              </a:rPr>
              <a:t>Thank you</a:t>
            </a:r>
          </a:p>
        </p:txBody>
      </p:sp>
    </p:spTree>
    <p:extLst>
      <p:ext uri="{BB962C8B-B14F-4D97-AF65-F5344CB8AC3E}">
        <p14:creationId xmlns:p14="http://schemas.microsoft.com/office/powerpoint/2010/main" val="411641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E31E2-ED39-40DD-BE24-C35DA16A7D8B}"/>
              </a:ext>
            </a:extLst>
          </p:cNvPr>
          <p:cNvSpPr>
            <a:spLocks noGrp="1"/>
          </p:cNvSpPr>
          <p:nvPr>
            <p:ph type="title"/>
          </p:nvPr>
        </p:nvSpPr>
        <p:spPr/>
        <p:txBody>
          <a:bodyPr/>
          <a:lstStyle/>
          <a:p>
            <a:r>
              <a:rPr lang="en-US"/>
              <a:t>Define the strategy</a:t>
            </a:r>
          </a:p>
        </p:txBody>
      </p:sp>
      <p:sp>
        <p:nvSpPr>
          <p:cNvPr id="53" name="TextBox 52">
            <a:extLst>
              <a:ext uri="{FF2B5EF4-FFF2-40B4-BE49-F238E27FC236}">
                <a16:creationId xmlns:a16="http://schemas.microsoft.com/office/drawing/2014/main" id="{B3398D44-7548-4CE4-8C83-CB1738F1D0C6}"/>
              </a:ext>
            </a:extLst>
          </p:cNvPr>
          <p:cNvSpPr txBox="1"/>
          <p:nvPr/>
        </p:nvSpPr>
        <p:spPr>
          <a:xfrm>
            <a:off x="140871" y="1379431"/>
            <a:ext cx="936089" cy="960180"/>
          </a:xfrm>
          <a:prstGeom prst="rect">
            <a:avLst/>
          </a:prstGeom>
          <a:noFill/>
        </p:spPr>
        <p:txBody>
          <a:bodyPr wrap="square" lIns="182828" tIns="146263" rIns="182828" bIns="146263" rtlCol="0">
            <a:spAutoFit/>
          </a:bodyPr>
          <a:lstStyle/>
          <a:p>
            <a:pPr marL="0" marR="0" lvl="0" indent="0" algn="l" defTabSz="914139" rtl="0" eaLnBrk="1" fontAlgn="auto" latinLnBrk="0" hangingPunct="1">
              <a:lnSpc>
                <a:spcPct val="90000"/>
              </a:lnSpc>
              <a:spcBef>
                <a:spcPts val="0"/>
              </a:spcBef>
              <a:spcAft>
                <a:spcPts val="600"/>
              </a:spcAft>
              <a:buClrTx/>
              <a:buSzTx/>
              <a:buFontTx/>
              <a:buNone/>
              <a:tabLst/>
              <a:defRPr/>
            </a:pPr>
            <a:r>
              <a:rPr kumimoji="0" lang="en-US" sz="4800" i="0" u="none" strike="noStrike" kern="1200" cap="none" spc="0" normalizeH="0" baseline="0" noProof="0">
                <a:ln>
                  <a:noFill/>
                </a:ln>
                <a:solidFill>
                  <a:srgbClr val="0078D7"/>
                </a:solidFill>
                <a:effectLst/>
                <a:uLnTx/>
                <a:uFillTx/>
                <a:latin typeface="Segoe UI"/>
                <a:ea typeface="+mn-ea"/>
                <a:cs typeface="+mn-cs"/>
              </a:rPr>
              <a:t>1</a:t>
            </a:r>
          </a:p>
        </p:txBody>
      </p:sp>
      <p:cxnSp>
        <p:nvCxnSpPr>
          <p:cNvPr id="54" name="Straight Connector 53">
            <a:extLst>
              <a:ext uri="{FF2B5EF4-FFF2-40B4-BE49-F238E27FC236}">
                <a16:creationId xmlns:a16="http://schemas.microsoft.com/office/drawing/2014/main" id="{7604A737-4CDF-44E9-8E42-AA8558811096}"/>
              </a:ext>
            </a:extLst>
          </p:cNvPr>
          <p:cNvCxnSpPr>
            <a:cxnSpLocks/>
          </p:cNvCxnSpPr>
          <p:nvPr/>
        </p:nvCxnSpPr>
        <p:spPr>
          <a:xfrm>
            <a:off x="721184" y="1550698"/>
            <a:ext cx="0" cy="59442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FBB42179-EE08-45E5-9554-2DE21093CD53}"/>
              </a:ext>
            </a:extLst>
          </p:cNvPr>
          <p:cNvSpPr txBox="1"/>
          <p:nvPr/>
        </p:nvSpPr>
        <p:spPr>
          <a:xfrm>
            <a:off x="768789" y="1534020"/>
            <a:ext cx="5327209" cy="627781"/>
          </a:xfrm>
          <a:prstGeom prst="rect">
            <a:avLst/>
          </a:prstGeom>
          <a:noFill/>
        </p:spPr>
        <p:txBody>
          <a:bodyPr wrap="square" lIns="182828" tIns="146263" rIns="182828" bIns="146263" rtlCol="0">
            <a:spAutoFit/>
          </a:bodyPr>
          <a:lstStyle/>
          <a:p>
            <a:pPr marL="0" marR="0" lvl="0" indent="0" algn="l" defTabSz="914139" rtl="0" eaLnBrk="1" fontAlgn="auto" latinLnBrk="0" hangingPunct="1">
              <a:lnSpc>
                <a:spcPct val="90000"/>
              </a:lnSpc>
              <a:spcBef>
                <a:spcPts val="0"/>
              </a:spcBef>
              <a:spcAft>
                <a:spcPts val="600"/>
              </a:spcAft>
              <a:buClrTx/>
              <a:buSzTx/>
              <a:buFontTx/>
              <a:buNone/>
              <a:tabLst/>
              <a:defRPr/>
            </a:pPr>
            <a:r>
              <a:rPr lang="en-US" sz="2400">
                <a:solidFill>
                  <a:srgbClr val="0078D7"/>
                </a:solidFill>
                <a:latin typeface="Segoe UI Semibold" panose="020B0702040204020203" pitchFamily="34" charset="0"/>
                <a:cs typeface="Segoe UI Semibold" panose="020B0702040204020203" pitchFamily="34" charset="0"/>
              </a:rPr>
              <a:t>Define objectives</a:t>
            </a:r>
            <a:endParaRPr kumimoji="0" lang="en-US" sz="2400" i="0" u="none" strike="noStrike" kern="1200" cap="none" spc="0" normalizeH="0" baseline="0" noProof="0">
              <a:ln>
                <a:noFill/>
              </a:ln>
              <a:solidFill>
                <a:srgbClr val="0078D7"/>
              </a:solidFill>
              <a:effectLst/>
              <a:uLnTx/>
              <a:uFillTx/>
              <a:latin typeface="Segoe UI Semibold" panose="020B0702040204020203" pitchFamily="34" charset="0"/>
              <a:cs typeface="Segoe UI Semibold" panose="020B0702040204020203" pitchFamily="34" charset="0"/>
            </a:endParaRPr>
          </a:p>
        </p:txBody>
      </p:sp>
      <p:sp>
        <p:nvSpPr>
          <p:cNvPr id="65" name="TextBox 64">
            <a:extLst>
              <a:ext uri="{FF2B5EF4-FFF2-40B4-BE49-F238E27FC236}">
                <a16:creationId xmlns:a16="http://schemas.microsoft.com/office/drawing/2014/main" id="{9AAB76D1-9F42-46B9-B3FD-9A35458F530B}"/>
              </a:ext>
            </a:extLst>
          </p:cNvPr>
          <p:cNvSpPr txBox="1"/>
          <p:nvPr/>
        </p:nvSpPr>
        <p:spPr>
          <a:xfrm>
            <a:off x="140871" y="2356289"/>
            <a:ext cx="936089" cy="960180"/>
          </a:xfrm>
          <a:prstGeom prst="rect">
            <a:avLst/>
          </a:prstGeom>
          <a:noFill/>
        </p:spPr>
        <p:txBody>
          <a:bodyPr wrap="square" lIns="182828" tIns="146263" rIns="182828" bIns="146263" rtlCol="0">
            <a:spAutoFit/>
          </a:bodyPr>
          <a:lstStyle/>
          <a:p>
            <a:pPr marL="0" marR="0" lvl="0" indent="0" algn="l" defTabSz="914139" rtl="0" eaLnBrk="1" fontAlgn="auto" latinLnBrk="0" hangingPunct="1">
              <a:lnSpc>
                <a:spcPct val="90000"/>
              </a:lnSpc>
              <a:spcBef>
                <a:spcPts val="0"/>
              </a:spcBef>
              <a:spcAft>
                <a:spcPts val="600"/>
              </a:spcAft>
              <a:buClrTx/>
              <a:buSzTx/>
              <a:buFontTx/>
              <a:buNone/>
              <a:tabLst/>
              <a:defRPr/>
            </a:pPr>
            <a:r>
              <a:rPr lang="en-US" sz="4800">
                <a:solidFill>
                  <a:srgbClr val="0078D7"/>
                </a:solidFill>
                <a:latin typeface="Segoe UI"/>
              </a:rPr>
              <a:t>2</a:t>
            </a:r>
            <a:endParaRPr kumimoji="0" lang="en-US" sz="4800" i="0" u="none" strike="noStrike" kern="1200" cap="none" spc="0" normalizeH="0" baseline="0" noProof="0">
              <a:ln>
                <a:noFill/>
              </a:ln>
              <a:solidFill>
                <a:srgbClr val="0078D7"/>
              </a:solidFill>
              <a:effectLst/>
              <a:uLnTx/>
              <a:uFillTx/>
              <a:latin typeface="Segoe UI"/>
              <a:ea typeface="+mn-ea"/>
              <a:cs typeface="+mn-cs"/>
            </a:endParaRPr>
          </a:p>
        </p:txBody>
      </p:sp>
      <p:cxnSp>
        <p:nvCxnSpPr>
          <p:cNvPr id="78" name="Straight Connector 77">
            <a:extLst>
              <a:ext uri="{FF2B5EF4-FFF2-40B4-BE49-F238E27FC236}">
                <a16:creationId xmlns:a16="http://schemas.microsoft.com/office/drawing/2014/main" id="{00E0D469-5F18-4731-BA02-435D6290E2E2}"/>
              </a:ext>
            </a:extLst>
          </p:cNvPr>
          <p:cNvCxnSpPr>
            <a:cxnSpLocks/>
          </p:cNvCxnSpPr>
          <p:nvPr/>
        </p:nvCxnSpPr>
        <p:spPr>
          <a:xfrm>
            <a:off x="721184" y="2527556"/>
            <a:ext cx="0" cy="59442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17863858-2E6C-4F50-A72B-E9BC3E209BFB}"/>
              </a:ext>
            </a:extLst>
          </p:cNvPr>
          <p:cNvSpPr txBox="1"/>
          <p:nvPr/>
        </p:nvSpPr>
        <p:spPr>
          <a:xfrm>
            <a:off x="768789" y="2527556"/>
            <a:ext cx="5327209" cy="627781"/>
          </a:xfrm>
          <a:prstGeom prst="rect">
            <a:avLst/>
          </a:prstGeom>
          <a:noFill/>
        </p:spPr>
        <p:txBody>
          <a:bodyPr wrap="square" lIns="182828" tIns="146263" rIns="182828" bIns="146263" rtlCol="0">
            <a:spAutoFit/>
          </a:bodyPr>
          <a:lstStyle/>
          <a:p>
            <a:pPr marL="0" marR="0" lvl="0" indent="0" algn="l" defTabSz="914139" rtl="0" eaLnBrk="1" fontAlgn="auto" latinLnBrk="0" hangingPunct="1">
              <a:lnSpc>
                <a:spcPct val="90000"/>
              </a:lnSpc>
              <a:spcBef>
                <a:spcPts val="0"/>
              </a:spcBef>
              <a:spcAft>
                <a:spcPts val="600"/>
              </a:spcAft>
              <a:buClrTx/>
              <a:buSzTx/>
              <a:buFontTx/>
              <a:buNone/>
              <a:tabLst/>
              <a:defRPr/>
            </a:pPr>
            <a:r>
              <a:rPr kumimoji="0" lang="en-US" sz="2400" i="0" u="none" strike="noStrike" kern="1200" cap="none" spc="0" normalizeH="0" baseline="0" noProof="0" dirty="0">
                <a:ln>
                  <a:noFill/>
                </a:ln>
                <a:solidFill>
                  <a:srgbClr val="0078D7"/>
                </a:solidFill>
                <a:effectLst/>
                <a:uLnTx/>
                <a:uFillTx/>
                <a:latin typeface="Segoe UI Semibold" panose="020B0702040204020203" pitchFamily="34" charset="0"/>
                <a:cs typeface="Segoe UI Semibold" panose="020B0702040204020203" pitchFamily="34" charset="0"/>
              </a:rPr>
              <a:t>Select participants</a:t>
            </a:r>
          </a:p>
        </p:txBody>
      </p:sp>
      <p:pic>
        <p:nvPicPr>
          <p:cNvPr id="97" name="Picture 96" descr="A person sitting at a table using a computer&#10;&#10;Description generated with very high confidence">
            <a:extLst>
              <a:ext uri="{FF2B5EF4-FFF2-40B4-BE49-F238E27FC236}">
                <a16:creationId xmlns:a16="http://schemas.microsoft.com/office/drawing/2014/main" id="{8A8BA764-DF0F-43A6-8587-71DFEAB02016}"/>
              </a:ext>
            </a:extLst>
          </p:cNvPr>
          <p:cNvPicPr>
            <a:picLocks noChangeAspect="1"/>
          </p:cNvPicPr>
          <p:nvPr/>
        </p:nvPicPr>
        <p:blipFill rotWithShape="1">
          <a:blip r:embed="rId2">
            <a:extLst>
              <a:ext uri="{28A0092B-C50C-407E-A947-70E740481C1C}">
                <a14:useLocalDpi xmlns:a14="http://schemas.microsoft.com/office/drawing/2010/main" val="0"/>
              </a:ext>
            </a:extLst>
          </a:blip>
          <a:srcRect l="49980"/>
          <a:stretch/>
        </p:blipFill>
        <p:spPr>
          <a:xfrm flipH="1">
            <a:off x="6094442" y="1945"/>
            <a:ext cx="6097557" cy="6856055"/>
          </a:xfrm>
          <a:prstGeom prst="rect">
            <a:avLst/>
          </a:prstGeom>
        </p:spPr>
      </p:pic>
      <p:sp>
        <p:nvSpPr>
          <p:cNvPr id="10" name="TextBox 9">
            <a:extLst>
              <a:ext uri="{FF2B5EF4-FFF2-40B4-BE49-F238E27FC236}">
                <a16:creationId xmlns:a16="http://schemas.microsoft.com/office/drawing/2014/main" id="{6AAE0D67-E1F2-4A17-82A5-86439F4E20A1}"/>
              </a:ext>
            </a:extLst>
          </p:cNvPr>
          <p:cNvSpPr txBox="1"/>
          <p:nvPr/>
        </p:nvSpPr>
        <p:spPr>
          <a:xfrm>
            <a:off x="140871" y="3487736"/>
            <a:ext cx="936089" cy="960180"/>
          </a:xfrm>
          <a:prstGeom prst="rect">
            <a:avLst/>
          </a:prstGeom>
          <a:noFill/>
        </p:spPr>
        <p:txBody>
          <a:bodyPr wrap="square" lIns="182828" tIns="146263" rIns="182828" bIns="146263" rtlCol="0">
            <a:spAutoFit/>
          </a:bodyPr>
          <a:lstStyle/>
          <a:p>
            <a:pPr marL="0" marR="0" lvl="0" indent="0" algn="l" defTabSz="914139" rtl="0" eaLnBrk="1" fontAlgn="auto" latinLnBrk="0" hangingPunct="1">
              <a:lnSpc>
                <a:spcPct val="90000"/>
              </a:lnSpc>
              <a:spcBef>
                <a:spcPts val="0"/>
              </a:spcBef>
              <a:spcAft>
                <a:spcPts val="600"/>
              </a:spcAft>
              <a:buClrTx/>
              <a:buSzTx/>
              <a:buFontTx/>
              <a:buNone/>
              <a:tabLst/>
              <a:defRPr/>
            </a:pPr>
            <a:r>
              <a:rPr kumimoji="0" lang="en-US" sz="4800" i="0" u="none" strike="noStrike" kern="1200" cap="none" spc="0" normalizeH="0" baseline="0" noProof="0">
                <a:ln>
                  <a:noFill/>
                </a:ln>
                <a:solidFill>
                  <a:srgbClr val="0078D7"/>
                </a:solidFill>
                <a:effectLst/>
                <a:uLnTx/>
                <a:uFillTx/>
                <a:latin typeface="Segoe UI"/>
                <a:ea typeface="+mn-ea"/>
                <a:cs typeface="+mn-cs"/>
              </a:rPr>
              <a:t>3</a:t>
            </a:r>
          </a:p>
        </p:txBody>
      </p:sp>
      <p:cxnSp>
        <p:nvCxnSpPr>
          <p:cNvPr id="11" name="Straight Connector 10">
            <a:extLst>
              <a:ext uri="{FF2B5EF4-FFF2-40B4-BE49-F238E27FC236}">
                <a16:creationId xmlns:a16="http://schemas.microsoft.com/office/drawing/2014/main" id="{2419ABFE-CE09-400F-8AC6-CDDD3096A69E}"/>
              </a:ext>
            </a:extLst>
          </p:cNvPr>
          <p:cNvCxnSpPr>
            <a:cxnSpLocks/>
          </p:cNvCxnSpPr>
          <p:nvPr/>
        </p:nvCxnSpPr>
        <p:spPr>
          <a:xfrm>
            <a:off x="721184" y="3659003"/>
            <a:ext cx="0" cy="59442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BD13BF4-6A5B-4C05-ACCB-43B1CAE4E880}"/>
              </a:ext>
            </a:extLst>
          </p:cNvPr>
          <p:cNvSpPr txBox="1"/>
          <p:nvPr/>
        </p:nvSpPr>
        <p:spPr>
          <a:xfrm>
            <a:off x="768789" y="3659003"/>
            <a:ext cx="5327209" cy="627781"/>
          </a:xfrm>
          <a:prstGeom prst="rect">
            <a:avLst/>
          </a:prstGeom>
          <a:noFill/>
        </p:spPr>
        <p:txBody>
          <a:bodyPr wrap="square" lIns="182828" tIns="146263" rIns="182828" bIns="146263" rtlCol="0">
            <a:spAutoFit/>
          </a:bodyPr>
          <a:lstStyle/>
          <a:p>
            <a:pPr marL="0" marR="0" lvl="0" indent="0" algn="l" defTabSz="914139" rtl="0" eaLnBrk="1" fontAlgn="auto" latinLnBrk="0" hangingPunct="1">
              <a:lnSpc>
                <a:spcPct val="90000"/>
              </a:lnSpc>
              <a:spcBef>
                <a:spcPts val="0"/>
              </a:spcBef>
              <a:spcAft>
                <a:spcPts val="600"/>
              </a:spcAft>
              <a:buClrTx/>
              <a:buSzTx/>
              <a:buFontTx/>
              <a:buNone/>
              <a:tabLst/>
              <a:defRPr/>
            </a:pPr>
            <a:r>
              <a:rPr kumimoji="0" lang="en-US" sz="2400" i="0" u="none" strike="noStrike" kern="1200" cap="none" spc="0" normalizeH="0" baseline="0" noProof="0">
                <a:ln>
                  <a:noFill/>
                </a:ln>
                <a:solidFill>
                  <a:srgbClr val="0078D7"/>
                </a:solidFill>
                <a:effectLst/>
                <a:uLnTx/>
                <a:uFillTx/>
                <a:latin typeface="Segoe UI Semibold" panose="020B0702040204020203" pitchFamily="34" charset="0"/>
                <a:cs typeface="Segoe UI Semibold" panose="020B0702040204020203" pitchFamily="34" charset="0"/>
              </a:rPr>
              <a:t>Roll out approach</a:t>
            </a:r>
          </a:p>
        </p:txBody>
      </p:sp>
    </p:spTree>
    <p:extLst>
      <p:ext uri="{BB962C8B-B14F-4D97-AF65-F5344CB8AC3E}">
        <p14:creationId xmlns:p14="http://schemas.microsoft.com/office/powerpoint/2010/main" val="372987746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2248" y="594740"/>
            <a:ext cx="7354769" cy="505908"/>
          </a:xfrm>
          <a:prstGeom prst="rect">
            <a:avLst/>
          </a:prstGeom>
        </p:spPr>
        <p:txBody>
          <a:bodyPr vert="horz" wrap="square" lIns="0" tIns="13335" rIns="0" bIns="0" rtlCol="0">
            <a:spAutoFit/>
          </a:bodyPr>
          <a:lstStyle/>
          <a:p>
            <a:pPr marL="12700">
              <a:lnSpc>
                <a:spcPct val="100000"/>
              </a:lnSpc>
              <a:spcBef>
                <a:spcPts val="105"/>
              </a:spcBef>
            </a:pPr>
            <a:r>
              <a:rPr lang="en-US" sz="3200" spc="-75"/>
              <a:t>Define objectives</a:t>
            </a:r>
            <a:endParaRPr sz="3200"/>
          </a:p>
        </p:txBody>
      </p:sp>
      <p:sp>
        <p:nvSpPr>
          <p:cNvPr id="3" name="TextBox 2">
            <a:extLst>
              <a:ext uri="{FF2B5EF4-FFF2-40B4-BE49-F238E27FC236}">
                <a16:creationId xmlns:a16="http://schemas.microsoft.com/office/drawing/2014/main" id="{89578AC2-1183-456A-BFE6-1E474857F8E2}"/>
              </a:ext>
            </a:extLst>
          </p:cNvPr>
          <p:cNvSpPr txBox="1"/>
          <p:nvPr/>
        </p:nvSpPr>
        <p:spPr>
          <a:xfrm>
            <a:off x="277764" y="1434837"/>
            <a:ext cx="11647764" cy="3988784"/>
          </a:xfrm>
          <a:prstGeom prst="rect">
            <a:avLst/>
          </a:prstGeom>
          <a:noFill/>
        </p:spPr>
        <p:txBody>
          <a:bodyPr wrap="square" lIns="182880" tIns="146304" rIns="182880" bIns="146304" rtlCol="0">
            <a:spAutoFit/>
          </a:bodyPr>
          <a:lstStyle/>
          <a:p>
            <a:r>
              <a:rPr lang="en-US" sz="1600" b="0" i="0" u="none" strike="noStrike" dirty="0">
                <a:solidFill>
                  <a:srgbClr val="171717"/>
                </a:solidFill>
                <a:effectLst/>
                <a:latin typeface="Segoe UI" panose="020B0502040204020203" pitchFamily="34" charset="0"/>
              </a:rPr>
              <a:t>As for every init</a:t>
            </a:r>
            <a:r>
              <a:rPr lang="en-US" sz="1600" dirty="0">
                <a:solidFill>
                  <a:srgbClr val="171717"/>
                </a:solidFill>
                <a:latin typeface="Segoe UI" panose="020B0502040204020203" pitchFamily="34" charset="0"/>
              </a:rPr>
              <a:t>iative, before getting to work it’s essential to define the objectives you’re trying to achieve. This will ensure that the programme you conduct is focused, value accretive to the business and relevant to your leaders and employees. </a:t>
            </a:r>
          </a:p>
          <a:p>
            <a:endParaRPr lang="en-US" sz="1600" b="0" i="0" u="none" strike="noStrike" dirty="0">
              <a:solidFill>
                <a:srgbClr val="171717"/>
              </a:solidFill>
              <a:effectLst/>
              <a:latin typeface="Segoe UI" panose="020B0502040204020203" pitchFamily="34" charset="0"/>
            </a:endParaRPr>
          </a:p>
          <a:p>
            <a:r>
              <a:rPr lang="en-US" sz="1600" b="1" dirty="0">
                <a:solidFill>
                  <a:srgbClr val="171717"/>
                </a:solidFill>
                <a:latin typeface="Segoe UI" panose="020B0502040204020203" pitchFamily="34" charset="0"/>
              </a:rPr>
              <a:t>Identify relevant stakeholders</a:t>
            </a:r>
            <a:br>
              <a:rPr lang="en-US" sz="1600" dirty="0">
                <a:solidFill>
                  <a:srgbClr val="171717"/>
                </a:solidFill>
                <a:latin typeface="Segoe UI" panose="020B0502040204020203" pitchFamily="34" charset="0"/>
              </a:rPr>
            </a:br>
            <a:r>
              <a:rPr lang="en-US" sz="1600" dirty="0">
                <a:solidFill>
                  <a:srgbClr val="171717"/>
                </a:solidFill>
                <a:latin typeface="Segoe UI" panose="020B0502040204020203" pitchFamily="34" charset="0"/>
              </a:rPr>
              <a:t>Gather a group of stakeholders that will define and own the overall objectives for this programme. Ideally, choose from a selection of relevant roles, including:</a:t>
            </a:r>
          </a:p>
          <a:p>
            <a:pPr marL="285750" indent="-285750">
              <a:buFont typeface="Arial" panose="020B0604020202020204" pitchFamily="34" charset="0"/>
              <a:buChar char="•"/>
            </a:pPr>
            <a:r>
              <a:rPr lang="en-US" sz="1600" dirty="0">
                <a:solidFill>
                  <a:srgbClr val="171717"/>
                </a:solidFill>
                <a:latin typeface="Segoe UI" panose="020B0502040204020203" pitchFamily="34" charset="0"/>
              </a:rPr>
              <a:t>HR leader - owns the employee experience and leadership development in your organization</a:t>
            </a:r>
          </a:p>
          <a:p>
            <a:pPr marL="285750" indent="-285750">
              <a:buFont typeface="Arial" panose="020B0604020202020204" pitchFamily="34" charset="0"/>
              <a:buChar char="•"/>
            </a:pPr>
            <a:r>
              <a:rPr lang="en-US" sz="1600" i="0" u="none" strike="noStrike" dirty="0">
                <a:solidFill>
                  <a:srgbClr val="171717"/>
                </a:solidFill>
                <a:effectLst/>
                <a:latin typeface="Segoe UI" panose="020B0502040204020203" pitchFamily="34" charset="0"/>
              </a:rPr>
              <a:t>IT leader – owns the tools and systems that support implementation</a:t>
            </a:r>
          </a:p>
          <a:p>
            <a:pPr marL="285750" indent="-285750">
              <a:buFont typeface="Arial" panose="020B0604020202020204" pitchFamily="34" charset="0"/>
              <a:buChar char="•"/>
            </a:pPr>
            <a:r>
              <a:rPr lang="en-US" sz="1600" dirty="0">
                <a:solidFill>
                  <a:srgbClr val="171717"/>
                </a:solidFill>
                <a:latin typeface="Segoe UI" panose="020B0502040204020203" pitchFamily="34" charset="0"/>
              </a:rPr>
              <a:t>Business leader – owns business outcomes and can tie value from this work to broader strategic intent</a:t>
            </a:r>
          </a:p>
          <a:p>
            <a:pPr marL="285750" indent="-285750">
              <a:buFont typeface="Arial" panose="020B0604020202020204" pitchFamily="34" charset="0"/>
              <a:buChar char="•"/>
            </a:pPr>
            <a:r>
              <a:rPr lang="en-US" sz="1600" i="0" u="none" strike="noStrike" dirty="0">
                <a:solidFill>
                  <a:srgbClr val="171717"/>
                </a:solidFill>
                <a:effectLst/>
                <a:latin typeface="Segoe UI" panose="020B0502040204020203" pitchFamily="34" charset="0"/>
              </a:rPr>
              <a:t>People leader(s) – represent the </a:t>
            </a:r>
            <a:r>
              <a:rPr lang="en-US" sz="1600" dirty="0">
                <a:solidFill>
                  <a:srgbClr val="171717"/>
                </a:solidFill>
                <a:latin typeface="Segoe UI" panose="020B0502040204020203" pitchFamily="34" charset="0"/>
              </a:rPr>
              <a:t>population that will be acted on by the GM experience</a:t>
            </a:r>
          </a:p>
          <a:p>
            <a:pPr marL="285750" indent="-285750">
              <a:buFont typeface="Arial" panose="020B0604020202020204" pitchFamily="34" charset="0"/>
              <a:buChar char="•"/>
            </a:pPr>
            <a:endParaRPr lang="en-US" sz="1600" i="0" u="none" strike="noStrike" dirty="0">
              <a:solidFill>
                <a:srgbClr val="171717"/>
              </a:solidFill>
              <a:effectLst/>
              <a:latin typeface="Segoe UI" panose="020B0502040204020203" pitchFamily="34" charset="0"/>
            </a:endParaRPr>
          </a:p>
          <a:p>
            <a:r>
              <a:rPr lang="en-US" sz="1600" b="1" i="0" u="none" strike="noStrike" dirty="0">
                <a:solidFill>
                  <a:srgbClr val="171717"/>
                </a:solidFill>
                <a:effectLst/>
                <a:latin typeface="Segoe UI" panose="020B0502040204020203" pitchFamily="34" charset="0"/>
              </a:rPr>
              <a:t>Brainstorm and agree objectives</a:t>
            </a:r>
          </a:p>
          <a:p>
            <a:r>
              <a:rPr lang="en-US" sz="1600" dirty="0">
                <a:solidFill>
                  <a:srgbClr val="171717"/>
                </a:solidFill>
                <a:latin typeface="Segoe UI" panose="020B0502040204020203" pitchFamily="34" charset="0"/>
              </a:rPr>
              <a:t>Spend some time exploring possible objectives for the programme. A structured brainstorming session could be a good way to go about this. Make sure you document those objective(s) you agree on, but also those that are explicitly out of scope. It may be a good idea to create a programme charter at this stage.</a:t>
            </a:r>
            <a:endParaRPr lang="en-US" sz="1600" i="0" u="none" strike="noStrike" dirty="0">
              <a:solidFill>
                <a:srgbClr val="171717"/>
              </a:solidFill>
              <a:effectLst/>
              <a:latin typeface="Segoe UI" panose="020B0502040204020203" pitchFamily="34" charset="0"/>
            </a:endParaRPr>
          </a:p>
        </p:txBody>
      </p:sp>
      <p:grpSp>
        <p:nvGrpSpPr>
          <p:cNvPr id="9" name="Group 8">
            <a:extLst>
              <a:ext uri="{FF2B5EF4-FFF2-40B4-BE49-F238E27FC236}">
                <a16:creationId xmlns:a16="http://schemas.microsoft.com/office/drawing/2014/main" id="{D0F00ED5-2CB5-4DE6-99A7-7074941D19DC}"/>
              </a:ext>
            </a:extLst>
          </p:cNvPr>
          <p:cNvGrpSpPr/>
          <p:nvPr/>
        </p:nvGrpSpPr>
        <p:grpSpPr>
          <a:xfrm>
            <a:off x="498266" y="5376501"/>
            <a:ext cx="11427261" cy="1403461"/>
            <a:chOff x="498266" y="5376501"/>
            <a:chExt cx="11427261" cy="1403461"/>
          </a:xfrm>
        </p:grpSpPr>
        <p:sp>
          <p:nvSpPr>
            <p:cNvPr id="8" name="Rectangle 7">
              <a:extLst>
                <a:ext uri="{FF2B5EF4-FFF2-40B4-BE49-F238E27FC236}">
                  <a16:creationId xmlns:a16="http://schemas.microsoft.com/office/drawing/2014/main" id="{FB035F12-0C91-409A-957D-61C35CEAED93}"/>
                </a:ext>
              </a:extLst>
            </p:cNvPr>
            <p:cNvSpPr/>
            <p:nvPr/>
          </p:nvSpPr>
          <p:spPr bwMode="auto">
            <a:xfrm>
              <a:off x="498266" y="5423621"/>
              <a:ext cx="11145459" cy="130922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9083D7ED-9CCC-49D8-B2A0-D524802890BB}"/>
                </a:ext>
              </a:extLst>
            </p:cNvPr>
            <p:cNvSpPr txBox="1"/>
            <p:nvPr/>
          </p:nvSpPr>
          <p:spPr>
            <a:xfrm>
              <a:off x="1401714" y="5376501"/>
              <a:ext cx="10523813" cy="1403461"/>
            </a:xfrm>
            <a:prstGeom prst="rect">
              <a:avLst/>
            </a:prstGeom>
            <a:noFill/>
          </p:spPr>
          <p:txBody>
            <a:bodyPr wrap="square" lIns="182880" tIns="146304" rIns="182880" bIns="146304" rtlCol="0">
              <a:spAutoFit/>
            </a:bodyPr>
            <a:lstStyle/>
            <a:p>
              <a:r>
                <a:rPr lang="en-US" sz="1200" b="0" i="0" u="none" strike="noStrike" dirty="0">
                  <a:solidFill>
                    <a:srgbClr val="171717"/>
                  </a:solidFill>
                  <a:effectLst/>
                  <a:latin typeface="Segoe UI" panose="020B0502040204020203" pitchFamily="34" charset="0"/>
                </a:rPr>
                <a:t>Tying objectives to existing business initiatives and priorities is a great way to ensure the programme remains relevant in time and isn’t seen as “just another initiative” that has limited value or longevity:</a:t>
              </a:r>
            </a:p>
            <a:p>
              <a:pPr marL="171450" indent="-171450">
                <a:buFont typeface="Arial" panose="020B0604020202020204" pitchFamily="34" charset="0"/>
                <a:buChar char="•"/>
              </a:pPr>
              <a:r>
                <a:rPr lang="en-US" sz="1200" dirty="0">
                  <a:solidFill>
                    <a:srgbClr val="171717"/>
                  </a:solidFill>
                  <a:latin typeface="Segoe UI" panose="020B0502040204020203" pitchFamily="34" charset="0"/>
                </a:rPr>
                <a:t>Write down all existing strategic priorities, challenges and initiatives that are applicable to your organization’s leaders for the current planning horizon</a:t>
              </a:r>
            </a:p>
            <a:p>
              <a:pPr marL="171450" indent="-171450">
                <a:buFont typeface="Arial" panose="020B0604020202020204" pitchFamily="34" charset="0"/>
                <a:buChar char="•"/>
              </a:pPr>
              <a:r>
                <a:rPr lang="en-US" sz="1200" dirty="0">
                  <a:solidFill>
                    <a:srgbClr val="171717"/>
                  </a:solidFill>
                  <a:latin typeface="Segoe UI" panose="020B0502040204020203" pitchFamily="34" charset="0"/>
                </a:rPr>
                <a:t>Does the GM programme support attainment of any of those? </a:t>
              </a:r>
              <a:r>
                <a:rPr lang="en-US" sz="1200" b="0" i="0" u="none" strike="noStrike" dirty="0">
                  <a:solidFill>
                    <a:srgbClr val="171717"/>
                  </a:solidFill>
                  <a:effectLst/>
                  <a:latin typeface="Segoe UI" panose="020B0502040204020203" pitchFamily="34" charset="0"/>
                </a:rPr>
                <a:t> Which specific elements resonate most strongly? What are the possible conflicts?</a:t>
              </a:r>
            </a:p>
            <a:p>
              <a:pPr marL="171450" indent="-171450">
                <a:buFont typeface="Arial" panose="020B0604020202020204" pitchFamily="34" charset="0"/>
                <a:buChar char="•"/>
              </a:pPr>
              <a:r>
                <a:rPr lang="en-US" sz="1200" dirty="0">
                  <a:solidFill>
                    <a:srgbClr val="171717"/>
                  </a:solidFill>
                  <a:latin typeface="Segoe UI" panose="020B0502040204020203" pitchFamily="34" charset="0"/>
                </a:rPr>
                <a:t>What formal or informal sentiment information do you have that could be relevant to this decision?</a:t>
              </a:r>
              <a:endParaRPr lang="en-US" sz="1200" i="0" u="none" strike="noStrike" dirty="0">
                <a:solidFill>
                  <a:srgbClr val="171717"/>
                </a:solidFill>
                <a:effectLst/>
                <a:latin typeface="Segoe UI" panose="020B0502040204020203" pitchFamily="34" charset="0"/>
              </a:endParaRPr>
            </a:p>
          </p:txBody>
        </p:sp>
        <p:sp>
          <p:nvSpPr>
            <p:cNvPr id="6" name="TextBox 5">
              <a:extLst>
                <a:ext uri="{FF2B5EF4-FFF2-40B4-BE49-F238E27FC236}">
                  <a16:creationId xmlns:a16="http://schemas.microsoft.com/office/drawing/2014/main" id="{DBE47728-77F1-4A93-9F68-A75B951CBA0A}"/>
                </a:ext>
              </a:extLst>
            </p:cNvPr>
            <p:cNvSpPr txBox="1"/>
            <p:nvPr/>
          </p:nvSpPr>
          <p:spPr>
            <a:xfrm>
              <a:off x="548275" y="5604839"/>
              <a:ext cx="853439" cy="1037207"/>
            </a:xfrm>
            <a:prstGeom prst="rect">
              <a:avLst/>
            </a:prstGeom>
            <a:noFill/>
          </p:spPr>
          <p:txBody>
            <a:bodyPr wrap="none" lIns="182880" tIns="146304" rIns="182880" bIns="146304" rtlCol="0">
              <a:spAutoFit/>
            </a:bodyPr>
            <a:lstStyle/>
            <a:p>
              <a:pPr>
                <a:lnSpc>
                  <a:spcPct val="90000"/>
                </a:lnSpc>
                <a:spcAft>
                  <a:spcPts val="600"/>
                </a:spcAft>
              </a:pPr>
              <a:r>
                <a:rPr lang="en-GB" sz="2400">
                  <a:solidFill>
                    <a:schemeClr val="accent1"/>
                  </a:solidFill>
                </a:rPr>
                <a:t>Try</a:t>
              </a:r>
            </a:p>
            <a:p>
              <a:pPr>
                <a:lnSpc>
                  <a:spcPct val="90000"/>
                </a:lnSpc>
                <a:spcAft>
                  <a:spcPts val="600"/>
                </a:spcAft>
              </a:pPr>
              <a:r>
                <a:rPr lang="en-GB" sz="2400">
                  <a:solidFill>
                    <a:schemeClr val="accent1"/>
                  </a:solidFill>
                </a:rPr>
                <a:t>this</a:t>
              </a:r>
            </a:p>
          </p:txBody>
        </p:sp>
      </p:grpSp>
    </p:spTree>
    <p:extLst>
      <p:ext uri="{BB962C8B-B14F-4D97-AF65-F5344CB8AC3E}">
        <p14:creationId xmlns:p14="http://schemas.microsoft.com/office/powerpoint/2010/main" val="1159646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2248" y="594740"/>
            <a:ext cx="7354769" cy="505908"/>
          </a:xfrm>
          <a:prstGeom prst="rect">
            <a:avLst/>
          </a:prstGeom>
        </p:spPr>
        <p:txBody>
          <a:bodyPr vert="horz" wrap="square" lIns="0" tIns="13335" rIns="0" bIns="0" rtlCol="0">
            <a:spAutoFit/>
          </a:bodyPr>
          <a:lstStyle/>
          <a:p>
            <a:pPr marL="12700">
              <a:lnSpc>
                <a:spcPct val="100000"/>
              </a:lnSpc>
              <a:spcBef>
                <a:spcPts val="105"/>
              </a:spcBef>
            </a:pPr>
            <a:r>
              <a:rPr lang="en-US" sz="3200" spc="-75"/>
              <a:t>Test your objectives</a:t>
            </a:r>
            <a:endParaRPr sz="3200"/>
          </a:p>
        </p:txBody>
      </p:sp>
      <p:sp>
        <p:nvSpPr>
          <p:cNvPr id="3" name="TextBox 2">
            <a:extLst>
              <a:ext uri="{FF2B5EF4-FFF2-40B4-BE49-F238E27FC236}">
                <a16:creationId xmlns:a16="http://schemas.microsoft.com/office/drawing/2014/main" id="{89578AC2-1183-456A-BFE6-1E474857F8E2}"/>
              </a:ext>
            </a:extLst>
          </p:cNvPr>
          <p:cNvSpPr txBox="1"/>
          <p:nvPr/>
        </p:nvSpPr>
        <p:spPr>
          <a:xfrm>
            <a:off x="277764" y="1434837"/>
            <a:ext cx="11647764" cy="2757678"/>
          </a:xfrm>
          <a:prstGeom prst="rect">
            <a:avLst/>
          </a:prstGeom>
          <a:noFill/>
        </p:spPr>
        <p:txBody>
          <a:bodyPr wrap="square" lIns="182880" tIns="146304" rIns="182880" bIns="146304" rtlCol="0">
            <a:spAutoFit/>
          </a:bodyPr>
          <a:lstStyle/>
          <a:p>
            <a:r>
              <a:rPr lang="en-US" sz="1600" b="0" i="0" u="none" strike="noStrike" dirty="0">
                <a:solidFill>
                  <a:srgbClr val="171717"/>
                </a:solidFill>
                <a:effectLst/>
                <a:latin typeface="Segoe UI" panose="020B0502040204020203" pitchFamily="34" charset="0"/>
              </a:rPr>
              <a:t>Make sure your objectives are tightly defined and will deliver business value</a:t>
            </a:r>
            <a:endParaRPr lang="en-US" sz="1600" dirty="0">
              <a:solidFill>
                <a:srgbClr val="171717"/>
              </a:solidFill>
              <a:latin typeface="Segoe UI" panose="020B0502040204020203" pitchFamily="34" charset="0"/>
            </a:endParaRPr>
          </a:p>
          <a:p>
            <a:endParaRPr lang="en-US" sz="1600" b="0" i="0" u="none" strike="noStrike" dirty="0">
              <a:solidFill>
                <a:srgbClr val="171717"/>
              </a:solidFill>
              <a:effectLst/>
              <a:latin typeface="Segoe UI" panose="020B0502040204020203" pitchFamily="34" charset="0"/>
            </a:endParaRPr>
          </a:p>
          <a:p>
            <a:r>
              <a:rPr lang="en-US" sz="1600" b="1" dirty="0">
                <a:solidFill>
                  <a:srgbClr val="171717"/>
                </a:solidFill>
                <a:latin typeface="Segoe UI" panose="020B0502040204020203" pitchFamily="34" charset="0"/>
              </a:rPr>
              <a:t>Define success criteria</a:t>
            </a:r>
            <a:br>
              <a:rPr lang="en-US" sz="1600" dirty="0">
                <a:solidFill>
                  <a:srgbClr val="171717"/>
                </a:solidFill>
                <a:latin typeface="Segoe UI" panose="020B0502040204020203" pitchFamily="34" charset="0"/>
              </a:rPr>
            </a:br>
            <a:r>
              <a:rPr lang="en-US" sz="1600" dirty="0">
                <a:solidFill>
                  <a:srgbClr val="171717"/>
                </a:solidFill>
                <a:latin typeface="Segoe UI" panose="020B0502040204020203" pitchFamily="34" charset="0"/>
              </a:rPr>
              <a:t>Consider the following questions:</a:t>
            </a:r>
          </a:p>
          <a:p>
            <a:pPr marL="285750" indent="-285750">
              <a:buFont typeface="Arial" panose="020B0604020202020204" pitchFamily="34" charset="0"/>
              <a:buChar char="•"/>
            </a:pPr>
            <a:r>
              <a:rPr lang="en-US" sz="1600" dirty="0">
                <a:solidFill>
                  <a:srgbClr val="171717"/>
                </a:solidFill>
                <a:latin typeface="Segoe UI" panose="020B0502040204020203" pitchFamily="34" charset="0"/>
              </a:rPr>
              <a:t>How will we know that the programme is delivering against its objectives? Are there intermediate milestones we can track? Which outcome metrics can we use to track progress?</a:t>
            </a:r>
          </a:p>
          <a:p>
            <a:pPr marL="285750" indent="-285750">
              <a:buFont typeface="Arial" panose="020B0604020202020204" pitchFamily="34" charset="0"/>
              <a:buChar char="•"/>
            </a:pPr>
            <a:r>
              <a:rPr lang="en-US" sz="1600" dirty="0">
                <a:solidFill>
                  <a:srgbClr val="171717"/>
                </a:solidFill>
                <a:latin typeface="Segoe UI" panose="020B0502040204020203" pitchFamily="34" charset="0"/>
              </a:rPr>
              <a:t>How will we know that we have achieved success? What will that look like? </a:t>
            </a:r>
          </a:p>
          <a:p>
            <a:pPr marL="285750" indent="-285750">
              <a:buFont typeface="Arial" panose="020B0604020202020204" pitchFamily="34" charset="0"/>
              <a:buChar char="•"/>
            </a:pPr>
            <a:endParaRPr lang="en-US" sz="1600" i="0" u="none" strike="noStrike" dirty="0">
              <a:solidFill>
                <a:srgbClr val="171717"/>
              </a:solidFill>
              <a:effectLst/>
              <a:latin typeface="Segoe UI" panose="020B0502040204020203" pitchFamily="34" charset="0"/>
            </a:endParaRPr>
          </a:p>
          <a:p>
            <a:r>
              <a:rPr lang="en-US" sz="1600" i="0" u="none" strike="noStrike" dirty="0">
                <a:solidFill>
                  <a:srgbClr val="171717"/>
                </a:solidFill>
                <a:effectLst/>
                <a:latin typeface="Segoe UI" panose="020B0502040204020203" pitchFamily="34" charset="0"/>
              </a:rPr>
              <a:t>More specific objectives will tend to have quantitative success measures, while more loosely defined ones will need to rely on subjective judgement</a:t>
            </a:r>
          </a:p>
        </p:txBody>
      </p:sp>
      <p:grpSp>
        <p:nvGrpSpPr>
          <p:cNvPr id="9" name="Group 8">
            <a:extLst>
              <a:ext uri="{FF2B5EF4-FFF2-40B4-BE49-F238E27FC236}">
                <a16:creationId xmlns:a16="http://schemas.microsoft.com/office/drawing/2014/main" id="{D0F00ED5-2CB5-4DE6-99A7-7074941D19DC}"/>
              </a:ext>
            </a:extLst>
          </p:cNvPr>
          <p:cNvGrpSpPr/>
          <p:nvPr/>
        </p:nvGrpSpPr>
        <p:grpSpPr>
          <a:xfrm>
            <a:off x="498266" y="5423621"/>
            <a:ext cx="11145459" cy="1309220"/>
            <a:chOff x="498266" y="5423621"/>
            <a:chExt cx="11145459" cy="1309220"/>
          </a:xfrm>
        </p:grpSpPr>
        <p:sp>
          <p:nvSpPr>
            <p:cNvPr id="8" name="Rectangle 7">
              <a:extLst>
                <a:ext uri="{FF2B5EF4-FFF2-40B4-BE49-F238E27FC236}">
                  <a16:creationId xmlns:a16="http://schemas.microsoft.com/office/drawing/2014/main" id="{FB035F12-0C91-409A-957D-61C35CEAED93}"/>
                </a:ext>
              </a:extLst>
            </p:cNvPr>
            <p:cNvSpPr/>
            <p:nvPr/>
          </p:nvSpPr>
          <p:spPr bwMode="auto">
            <a:xfrm>
              <a:off x="498266" y="5423621"/>
              <a:ext cx="11145459" cy="130922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9083D7ED-9CCC-49D8-B2A0-D524802890BB}"/>
                </a:ext>
              </a:extLst>
            </p:cNvPr>
            <p:cNvSpPr txBox="1"/>
            <p:nvPr/>
          </p:nvSpPr>
          <p:spPr>
            <a:xfrm>
              <a:off x="1401714" y="5562866"/>
              <a:ext cx="10242011" cy="1034129"/>
            </a:xfrm>
            <a:prstGeom prst="rect">
              <a:avLst/>
            </a:prstGeom>
            <a:noFill/>
          </p:spPr>
          <p:txBody>
            <a:bodyPr wrap="square" lIns="182880" tIns="146304" rIns="182880" bIns="146304" rtlCol="0">
              <a:spAutoFit/>
            </a:bodyPr>
            <a:lstStyle/>
            <a:p>
              <a:r>
                <a:rPr lang="en-US" sz="1200" b="0" i="0" u="none" strike="noStrike" dirty="0">
                  <a:solidFill>
                    <a:srgbClr val="171717"/>
                  </a:solidFill>
                  <a:effectLst/>
                  <a:latin typeface="Segoe UI" panose="020B0502040204020203" pitchFamily="34" charset="0"/>
                </a:rPr>
                <a:t>Your </a:t>
              </a:r>
              <a:r>
                <a:rPr lang="en-US" sz="1200" b="0" i="0" u="none" strike="noStrike" dirty="0" err="1">
                  <a:solidFill>
                    <a:srgbClr val="171717"/>
                  </a:solidFill>
                  <a:effectLst/>
                  <a:latin typeface="Segoe UI" panose="020B0502040204020203" pitchFamily="34" charset="0"/>
                </a:rPr>
                <a:t>oganisation</a:t>
              </a:r>
              <a:r>
                <a:rPr lang="en-US" sz="1200" b="0" i="0" u="none" strike="noStrike" dirty="0">
                  <a:solidFill>
                    <a:srgbClr val="171717"/>
                  </a:solidFill>
                  <a:effectLst/>
                  <a:latin typeface="Segoe UI" panose="020B0502040204020203" pitchFamily="34" charset="0"/>
                </a:rPr>
                <a:t> may already have a defined process to set goals and objectives for </a:t>
              </a:r>
              <a:r>
                <a:rPr lang="en-US" sz="1200" b="0" i="0" u="none" strike="noStrike" dirty="0" err="1">
                  <a:solidFill>
                    <a:srgbClr val="171717"/>
                  </a:solidFill>
                  <a:effectLst/>
                  <a:latin typeface="Segoe UI" panose="020B0502040204020203" pitchFamily="34" charset="0"/>
                </a:rPr>
                <a:t>programmes</a:t>
              </a:r>
              <a:r>
                <a:rPr lang="en-US" sz="1200" b="0" i="0" u="none" strike="noStrike" dirty="0">
                  <a:solidFill>
                    <a:srgbClr val="171717"/>
                  </a:solidFill>
                  <a:effectLst/>
                  <a:latin typeface="Segoe UI" panose="020B0502040204020203" pitchFamily="34" charset="0"/>
                </a:rPr>
                <a:t>. In this case, use the framework already in place to ensure that the existing governance processes can be applied </a:t>
              </a:r>
              <a:r>
                <a:rPr lang="en-US" sz="1200" b="0" i="0" u="none" strike="noStrike" dirty="0" err="1">
                  <a:solidFill>
                    <a:srgbClr val="171717"/>
                  </a:solidFill>
                  <a:effectLst/>
                  <a:latin typeface="Segoe UI" panose="020B0502040204020203" pitchFamily="34" charset="0"/>
                </a:rPr>
                <a:t>seemleslly</a:t>
              </a:r>
              <a:r>
                <a:rPr lang="en-US" sz="1200" b="0" i="0" u="none" strike="noStrike" dirty="0">
                  <a:solidFill>
                    <a:srgbClr val="171717"/>
                  </a:solidFill>
                  <a:effectLst/>
                  <a:latin typeface="Segoe UI" panose="020B0502040204020203" pitchFamily="34" charset="0"/>
                </a:rPr>
                <a:t>. </a:t>
              </a:r>
            </a:p>
            <a:p>
              <a:r>
                <a:rPr lang="en-US" sz="1200" dirty="0">
                  <a:solidFill>
                    <a:srgbClr val="171717"/>
                  </a:solidFill>
                  <a:latin typeface="Segoe UI" panose="020B0502040204020203" pitchFamily="34" charset="0"/>
                </a:rPr>
                <a:t>If not available or applicable, any standard framework for objective setting will be a helpful tool in testing objectives, e.g. SMART objective test (</a:t>
              </a:r>
              <a:r>
                <a:rPr lang="en-US" sz="1200" b="1" dirty="0">
                  <a:solidFill>
                    <a:srgbClr val="171717"/>
                  </a:solidFill>
                  <a:latin typeface="Segoe UI" panose="020B0502040204020203" pitchFamily="34" charset="0"/>
                </a:rPr>
                <a:t>S</a:t>
              </a:r>
              <a:r>
                <a:rPr lang="en-US" sz="1200" dirty="0">
                  <a:solidFill>
                    <a:srgbClr val="171717"/>
                  </a:solidFill>
                  <a:latin typeface="Segoe UI" panose="020B0502040204020203" pitchFamily="34" charset="0"/>
                </a:rPr>
                <a:t>pecific, </a:t>
              </a:r>
              <a:r>
                <a:rPr lang="en-US" sz="1200" b="1" dirty="0">
                  <a:solidFill>
                    <a:srgbClr val="171717"/>
                  </a:solidFill>
                  <a:latin typeface="Segoe UI" panose="020B0502040204020203" pitchFamily="34" charset="0"/>
                </a:rPr>
                <a:t>M</a:t>
              </a:r>
              <a:r>
                <a:rPr lang="en-US" sz="1200" dirty="0">
                  <a:solidFill>
                    <a:srgbClr val="171717"/>
                  </a:solidFill>
                  <a:latin typeface="Segoe UI" panose="020B0502040204020203" pitchFamily="34" charset="0"/>
                </a:rPr>
                <a:t>easurable, </a:t>
              </a:r>
              <a:r>
                <a:rPr lang="en-US" sz="1200" b="1" dirty="0">
                  <a:solidFill>
                    <a:srgbClr val="171717"/>
                  </a:solidFill>
                  <a:latin typeface="Segoe UI" panose="020B0502040204020203" pitchFamily="34" charset="0"/>
                </a:rPr>
                <a:t>A</a:t>
              </a:r>
              <a:r>
                <a:rPr lang="en-US" sz="1200" dirty="0">
                  <a:solidFill>
                    <a:srgbClr val="171717"/>
                  </a:solidFill>
                  <a:latin typeface="Segoe UI" panose="020B0502040204020203" pitchFamily="34" charset="0"/>
                </a:rPr>
                <a:t>chievable, </a:t>
              </a:r>
              <a:r>
                <a:rPr lang="en-US" sz="1200" b="1" dirty="0">
                  <a:solidFill>
                    <a:srgbClr val="171717"/>
                  </a:solidFill>
                  <a:latin typeface="Segoe UI" panose="020B0502040204020203" pitchFamily="34" charset="0"/>
                </a:rPr>
                <a:t>R</a:t>
              </a:r>
              <a:r>
                <a:rPr lang="en-US" sz="1200" dirty="0">
                  <a:solidFill>
                    <a:srgbClr val="171717"/>
                  </a:solidFill>
                  <a:latin typeface="Segoe UI" panose="020B0502040204020203" pitchFamily="34" charset="0"/>
                </a:rPr>
                <a:t>elevant, </a:t>
              </a:r>
              <a:r>
                <a:rPr lang="en-US" sz="1200" b="1" dirty="0">
                  <a:solidFill>
                    <a:srgbClr val="171717"/>
                  </a:solidFill>
                  <a:latin typeface="Segoe UI" panose="020B0502040204020203" pitchFamily="34" charset="0"/>
                </a:rPr>
                <a:t>T</a:t>
              </a:r>
              <a:r>
                <a:rPr lang="en-US" sz="1200" dirty="0">
                  <a:solidFill>
                    <a:srgbClr val="171717"/>
                  </a:solidFill>
                  <a:latin typeface="Segoe UI" panose="020B0502040204020203" pitchFamily="34" charset="0"/>
                </a:rPr>
                <a:t>imely)</a:t>
              </a:r>
              <a:endParaRPr lang="en-US" sz="1200" i="0" u="none" strike="noStrike" dirty="0">
                <a:solidFill>
                  <a:srgbClr val="171717"/>
                </a:solidFill>
                <a:effectLst/>
                <a:latin typeface="Segoe UI" panose="020B0502040204020203" pitchFamily="34" charset="0"/>
              </a:endParaRPr>
            </a:p>
          </p:txBody>
        </p:sp>
        <p:sp>
          <p:nvSpPr>
            <p:cNvPr id="6" name="TextBox 5">
              <a:extLst>
                <a:ext uri="{FF2B5EF4-FFF2-40B4-BE49-F238E27FC236}">
                  <a16:creationId xmlns:a16="http://schemas.microsoft.com/office/drawing/2014/main" id="{DBE47728-77F1-4A93-9F68-A75B951CBA0A}"/>
                </a:ext>
              </a:extLst>
            </p:cNvPr>
            <p:cNvSpPr txBox="1"/>
            <p:nvPr/>
          </p:nvSpPr>
          <p:spPr>
            <a:xfrm>
              <a:off x="548275" y="5604839"/>
              <a:ext cx="853439" cy="1037207"/>
            </a:xfrm>
            <a:prstGeom prst="rect">
              <a:avLst/>
            </a:prstGeom>
            <a:noFill/>
          </p:spPr>
          <p:txBody>
            <a:bodyPr wrap="none" lIns="182880" tIns="146304" rIns="182880" bIns="146304" rtlCol="0">
              <a:spAutoFit/>
            </a:bodyPr>
            <a:lstStyle/>
            <a:p>
              <a:pPr>
                <a:lnSpc>
                  <a:spcPct val="90000"/>
                </a:lnSpc>
                <a:spcAft>
                  <a:spcPts val="600"/>
                </a:spcAft>
              </a:pPr>
              <a:r>
                <a:rPr lang="en-GB" sz="2400">
                  <a:solidFill>
                    <a:schemeClr val="accent1"/>
                  </a:solidFill>
                </a:rPr>
                <a:t>Try</a:t>
              </a:r>
            </a:p>
            <a:p>
              <a:pPr>
                <a:lnSpc>
                  <a:spcPct val="90000"/>
                </a:lnSpc>
                <a:spcAft>
                  <a:spcPts val="600"/>
                </a:spcAft>
              </a:pPr>
              <a:r>
                <a:rPr lang="en-GB" sz="2400">
                  <a:solidFill>
                    <a:schemeClr val="accent1"/>
                  </a:solidFill>
                </a:rPr>
                <a:t>this</a:t>
              </a:r>
            </a:p>
          </p:txBody>
        </p:sp>
      </p:grpSp>
      <p:sp>
        <p:nvSpPr>
          <p:cNvPr id="4" name="Arrow: Left-Right 3">
            <a:extLst>
              <a:ext uri="{FF2B5EF4-FFF2-40B4-BE49-F238E27FC236}">
                <a16:creationId xmlns:a16="http://schemas.microsoft.com/office/drawing/2014/main" id="{918965DA-4D6D-4A77-9FAC-F90BC6931DC1}"/>
              </a:ext>
            </a:extLst>
          </p:cNvPr>
          <p:cNvSpPr/>
          <p:nvPr/>
        </p:nvSpPr>
        <p:spPr bwMode="auto">
          <a:xfrm>
            <a:off x="2348968" y="4526704"/>
            <a:ext cx="7074281" cy="344953"/>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01A35D12-C8A0-4279-9233-823B5F550CB3}"/>
              </a:ext>
            </a:extLst>
          </p:cNvPr>
          <p:cNvSpPr txBox="1"/>
          <p:nvPr/>
        </p:nvSpPr>
        <p:spPr>
          <a:xfrm>
            <a:off x="1301239" y="4032470"/>
            <a:ext cx="2935023" cy="517065"/>
          </a:xfrm>
          <a:prstGeom prst="rect">
            <a:avLst/>
          </a:prstGeom>
          <a:noFill/>
        </p:spPr>
        <p:txBody>
          <a:bodyPr wrap="square" lIns="182880" tIns="146304" rIns="182880" bIns="146304" rtlCol="0">
            <a:spAutoFit/>
          </a:bodyPr>
          <a:lstStyle/>
          <a:p>
            <a:pPr>
              <a:lnSpc>
                <a:spcPct val="90000"/>
              </a:lnSpc>
              <a:spcAft>
                <a:spcPts val="600"/>
              </a:spcAft>
            </a:pPr>
            <a:r>
              <a:rPr lang="en-GB" sz="1600">
                <a:solidFill>
                  <a:schemeClr val="accent1"/>
                </a:solidFill>
              </a:rPr>
              <a:t>Loosely defined objectives</a:t>
            </a:r>
          </a:p>
        </p:txBody>
      </p:sp>
      <p:sp>
        <p:nvSpPr>
          <p:cNvPr id="11" name="TextBox 10">
            <a:extLst>
              <a:ext uri="{FF2B5EF4-FFF2-40B4-BE49-F238E27FC236}">
                <a16:creationId xmlns:a16="http://schemas.microsoft.com/office/drawing/2014/main" id="{B3A9F37B-C553-4E06-928C-2CFB9BDFE7F8}"/>
              </a:ext>
            </a:extLst>
          </p:cNvPr>
          <p:cNvSpPr txBox="1"/>
          <p:nvPr/>
        </p:nvSpPr>
        <p:spPr>
          <a:xfrm>
            <a:off x="1301239" y="4883724"/>
            <a:ext cx="3155777" cy="517065"/>
          </a:xfrm>
          <a:prstGeom prst="rect">
            <a:avLst/>
          </a:prstGeom>
          <a:noFill/>
        </p:spPr>
        <p:txBody>
          <a:bodyPr wrap="square" lIns="182880" tIns="146304" rIns="182880" bIns="146304" rtlCol="0">
            <a:spAutoFit/>
          </a:bodyPr>
          <a:lstStyle/>
          <a:p>
            <a:pPr>
              <a:lnSpc>
                <a:spcPct val="90000"/>
              </a:lnSpc>
              <a:spcAft>
                <a:spcPts val="600"/>
              </a:spcAft>
            </a:pPr>
            <a:r>
              <a:rPr lang="en-GB" sz="1600">
                <a:solidFill>
                  <a:schemeClr val="accent1"/>
                </a:solidFill>
              </a:rPr>
              <a:t>Qualitative success measures</a:t>
            </a:r>
          </a:p>
        </p:txBody>
      </p:sp>
      <p:sp>
        <p:nvSpPr>
          <p:cNvPr id="12" name="TextBox 11">
            <a:extLst>
              <a:ext uri="{FF2B5EF4-FFF2-40B4-BE49-F238E27FC236}">
                <a16:creationId xmlns:a16="http://schemas.microsoft.com/office/drawing/2014/main" id="{29A27049-9FBD-48FF-989F-51E6B3C84B19}"/>
              </a:ext>
            </a:extLst>
          </p:cNvPr>
          <p:cNvSpPr txBox="1"/>
          <p:nvPr/>
        </p:nvSpPr>
        <p:spPr>
          <a:xfrm>
            <a:off x="7734986" y="4032470"/>
            <a:ext cx="2935023" cy="517065"/>
          </a:xfrm>
          <a:prstGeom prst="rect">
            <a:avLst/>
          </a:prstGeom>
          <a:noFill/>
        </p:spPr>
        <p:txBody>
          <a:bodyPr wrap="square" lIns="182880" tIns="146304" rIns="182880" bIns="146304" rtlCol="0">
            <a:spAutoFit/>
          </a:bodyPr>
          <a:lstStyle/>
          <a:p>
            <a:pPr>
              <a:lnSpc>
                <a:spcPct val="90000"/>
              </a:lnSpc>
              <a:spcAft>
                <a:spcPts val="600"/>
              </a:spcAft>
            </a:pPr>
            <a:r>
              <a:rPr lang="en-GB" sz="1600">
                <a:solidFill>
                  <a:schemeClr val="accent1"/>
                </a:solidFill>
              </a:rPr>
              <a:t>Tightly defined objectives</a:t>
            </a:r>
          </a:p>
        </p:txBody>
      </p:sp>
      <p:sp>
        <p:nvSpPr>
          <p:cNvPr id="13" name="TextBox 12">
            <a:extLst>
              <a:ext uri="{FF2B5EF4-FFF2-40B4-BE49-F238E27FC236}">
                <a16:creationId xmlns:a16="http://schemas.microsoft.com/office/drawing/2014/main" id="{1DAC416D-D161-44D2-895C-09880E00E8DC}"/>
              </a:ext>
            </a:extLst>
          </p:cNvPr>
          <p:cNvSpPr txBox="1"/>
          <p:nvPr/>
        </p:nvSpPr>
        <p:spPr>
          <a:xfrm>
            <a:off x="7734986" y="4883724"/>
            <a:ext cx="3155777" cy="517065"/>
          </a:xfrm>
          <a:prstGeom prst="rect">
            <a:avLst/>
          </a:prstGeom>
          <a:noFill/>
        </p:spPr>
        <p:txBody>
          <a:bodyPr wrap="square" lIns="182880" tIns="146304" rIns="182880" bIns="146304" rtlCol="0">
            <a:spAutoFit/>
          </a:bodyPr>
          <a:lstStyle/>
          <a:p>
            <a:pPr>
              <a:lnSpc>
                <a:spcPct val="90000"/>
              </a:lnSpc>
              <a:spcAft>
                <a:spcPts val="600"/>
              </a:spcAft>
            </a:pPr>
            <a:r>
              <a:rPr lang="en-GB" sz="1600">
                <a:solidFill>
                  <a:schemeClr val="accent1"/>
                </a:solidFill>
              </a:rPr>
              <a:t>Quantitative success measures</a:t>
            </a:r>
          </a:p>
        </p:txBody>
      </p:sp>
    </p:spTree>
    <p:extLst>
      <p:ext uri="{BB962C8B-B14F-4D97-AF65-F5344CB8AC3E}">
        <p14:creationId xmlns:p14="http://schemas.microsoft.com/office/powerpoint/2010/main" val="2094578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2248" y="594740"/>
            <a:ext cx="7354769" cy="505908"/>
          </a:xfrm>
          <a:prstGeom prst="rect">
            <a:avLst/>
          </a:prstGeom>
        </p:spPr>
        <p:txBody>
          <a:bodyPr vert="horz" wrap="square" lIns="0" tIns="13335" rIns="0" bIns="0" rtlCol="0">
            <a:spAutoFit/>
          </a:bodyPr>
          <a:lstStyle/>
          <a:p>
            <a:pPr marL="12700">
              <a:lnSpc>
                <a:spcPct val="100000"/>
              </a:lnSpc>
              <a:spcBef>
                <a:spcPts val="105"/>
              </a:spcBef>
            </a:pPr>
            <a:r>
              <a:rPr lang="en-US" sz="3200" spc="-75"/>
              <a:t>Select your target GM population</a:t>
            </a:r>
            <a:endParaRPr sz="3200"/>
          </a:p>
        </p:txBody>
      </p:sp>
      <p:sp>
        <p:nvSpPr>
          <p:cNvPr id="3" name="TextBox 2">
            <a:extLst>
              <a:ext uri="{FF2B5EF4-FFF2-40B4-BE49-F238E27FC236}">
                <a16:creationId xmlns:a16="http://schemas.microsoft.com/office/drawing/2014/main" id="{89578AC2-1183-456A-BFE6-1E474857F8E2}"/>
              </a:ext>
            </a:extLst>
          </p:cNvPr>
          <p:cNvSpPr txBox="1"/>
          <p:nvPr/>
        </p:nvSpPr>
        <p:spPr>
          <a:xfrm>
            <a:off x="277764" y="1434837"/>
            <a:ext cx="4866726" cy="4173450"/>
          </a:xfrm>
          <a:prstGeom prst="rect">
            <a:avLst/>
          </a:prstGeom>
          <a:noFill/>
        </p:spPr>
        <p:txBody>
          <a:bodyPr wrap="square" lIns="182880" tIns="146304" rIns="182880" bIns="146304" rtlCol="0" anchor="t">
            <a:spAutoFit/>
          </a:bodyPr>
          <a:lstStyle/>
          <a:p>
            <a:r>
              <a:rPr lang="en-US" sz="1400" dirty="0">
                <a:solidFill>
                  <a:srgbClr val="171717"/>
                </a:solidFill>
                <a:latin typeface="Segoe UI"/>
                <a:cs typeface="Segoe UI"/>
              </a:rPr>
              <a:t>You now need to exercise a choice on who your target GM population will be. This will define your participant group. The optimal choice will depend on the objectives of the programme and your organization's structure and culture. </a:t>
            </a:r>
            <a:endParaRPr lang="en-US" dirty="0"/>
          </a:p>
          <a:p>
            <a:endParaRPr lang="en-US" sz="1400" dirty="0">
              <a:solidFill>
                <a:srgbClr val="171717"/>
              </a:solidFill>
              <a:latin typeface="Segoe UI" panose="020B0502040204020203" pitchFamily="34" charset="0"/>
            </a:endParaRPr>
          </a:p>
          <a:p>
            <a:r>
              <a:rPr lang="en-US" sz="1400" dirty="0">
                <a:solidFill>
                  <a:srgbClr val="171717"/>
                </a:solidFill>
                <a:latin typeface="Segoe UI"/>
                <a:cs typeface="Segoe UI"/>
              </a:rPr>
              <a:t>Remember that WPA GM:</a:t>
            </a:r>
          </a:p>
          <a:p>
            <a:pPr marL="285750" indent="-285750">
              <a:buFont typeface="Arial" panose="020B0604020202020204" pitchFamily="34" charset="0"/>
              <a:buChar char="•"/>
            </a:pPr>
            <a:r>
              <a:rPr lang="en-US" sz="1400" dirty="0">
                <a:solidFill>
                  <a:srgbClr val="171717"/>
                </a:solidFill>
                <a:latin typeface="Segoe UI"/>
                <a:cs typeface="Segoe UI"/>
              </a:rPr>
              <a:t>Obtains the organizational hierarchy as supplied via the Org Data upload – you should confirm this is in line with business </a:t>
            </a:r>
            <a:r>
              <a:rPr lang="en-US" sz="1400" dirty="0" err="1">
                <a:solidFill>
                  <a:srgbClr val="171717"/>
                </a:solidFill>
                <a:latin typeface="Segoe UI"/>
                <a:cs typeface="Segoe UI"/>
              </a:rPr>
              <a:t>expecations</a:t>
            </a:r>
            <a:endParaRPr lang="en-US" sz="1400" dirty="0">
              <a:solidFill>
                <a:srgbClr val="171717"/>
              </a:solidFill>
              <a:latin typeface="Segoe UI"/>
              <a:cs typeface="Segoe UI"/>
            </a:endParaRPr>
          </a:p>
          <a:p>
            <a:pPr marL="285750" indent="-285750">
              <a:buFont typeface="Arial" panose="020B0604020202020204" pitchFamily="34" charset="0"/>
              <a:buChar char="•"/>
            </a:pPr>
            <a:r>
              <a:rPr lang="en-US" sz="1400" dirty="0">
                <a:solidFill>
                  <a:srgbClr val="171717"/>
                </a:solidFill>
                <a:latin typeface="Segoe UI"/>
                <a:cs typeface="Segoe UI"/>
              </a:rPr>
              <a:t>A GM must have 10 or more employees in their organization</a:t>
            </a:r>
            <a:endParaRPr lang="en-US" dirty="0"/>
          </a:p>
          <a:p>
            <a:pPr marL="285750" indent="-285750">
              <a:buFont typeface="Arial" panose="020B0604020202020204" pitchFamily="34" charset="0"/>
              <a:buChar char="•"/>
            </a:pPr>
            <a:r>
              <a:rPr lang="en-US" sz="1400" dirty="0">
                <a:solidFill>
                  <a:srgbClr val="171717"/>
                </a:solidFill>
                <a:latin typeface="Segoe UI"/>
                <a:cs typeface="Segoe UI"/>
              </a:rPr>
              <a:t>A GM’s organization includes everyone below them in the hierarchy (immediate reports plus their reports and so on)</a:t>
            </a:r>
          </a:p>
          <a:p>
            <a:endParaRPr lang="en-US" sz="1400" dirty="0">
              <a:solidFill>
                <a:srgbClr val="171717"/>
              </a:solidFill>
              <a:latin typeface="Segoe UI" panose="020B0502040204020203" pitchFamily="34" charset="0"/>
            </a:endParaRPr>
          </a:p>
          <a:p>
            <a:r>
              <a:rPr lang="en-US" sz="1400" b="0" i="0" u="none" strike="noStrike" dirty="0">
                <a:solidFill>
                  <a:srgbClr val="171717"/>
                </a:solidFill>
                <a:effectLst/>
                <a:latin typeface="Segoe UI"/>
                <a:cs typeface="Segoe UI"/>
              </a:rPr>
              <a:t>Consider at which level of the organizational hierarchy to define your GM for optimal results</a:t>
            </a:r>
          </a:p>
        </p:txBody>
      </p:sp>
      <p:grpSp>
        <p:nvGrpSpPr>
          <p:cNvPr id="9" name="Group 8">
            <a:extLst>
              <a:ext uri="{FF2B5EF4-FFF2-40B4-BE49-F238E27FC236}">
                <a16:creationId xmlns:a16="http://schemas.microsoft.com/office/drawing/2014/main" id="{D0F00ED5-2CB5-4DE6-99A7-7074941D19DC}"/>
              </a:ext>
            </a:extLst>
          </p:cNvPr>
          <p:cNvGrpSpPr/>
          <p:nvPr/>
        </p:nvGrpSpPr>
        <p:grpSpPr>
          <a:xfrm>
            <a:off x="498266" y="5423621"/>
            <a:ext cx="11145459" cy="1309220"/>
            <a:chOff x="498266" y="5423621"/>
            <a:chExt cx="11145459" cy="1309220"/>
          </a:xfrm>
        </p:grpSpPr>
        <p:sp>
          <p:nvSpPr>
            <p:cNvPr id="8" name="Rectangle 7">
              <a:extLst>
                <a:ext uri="{FF2B5EF4-FFF2-40B4-BE49-F238E27FC236}">
                  <a16:creationId xmlns:a16="http://schemas.microsoft.com/office/drawing/2014/main" id="{FB035F12-0C91-409A-957D-61C35CEAED93}"/>
                </a:ext>
              </a:extLst>
            </p:cNvPr>
            <p:cNvSpPr/>
            <p:nvPr/>
          </p:nvSpPr>
          <p:spPr bwMode="auto">
            <a:xfrm>
              <a:off x="498266" y="5423621"/>
              <a:ext cx="11145459" cy="130922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9083D7ED-9CCC-49D8-B2A0-D524802890BB}"/>
                </a:ext>
              </a:extLst>
            </p:cNvPr>
            <p:cNvSpPr txBox="1"/>
            <p:nvPr/>
          </p:nvSpPr>
          <p:spPr>
            <a:xfrm>
              <a:off x="1401714" y="5514046"/>
              <a:ext cx="10242011" cy="1218795"/>
            </a:xfrm>
            <a:prstGeom prst="rect">
              <a:avLst/>
            </a:prstGeom>
            <a:noFill/>
          </p:spPr>
          <p:txBody>
            <a:bodyPr wrap="square" lIns="182880" tIns="146304" rIns="182880" bIns="146304" rtlCol="0">
              <a:spAutoFit/>
            </a:bodyPr>
            <a:lstStyle/>
            <a:p>
              <a:r>
                <a:rPr lang="en-US" sz="1200" b="0" i="0" u="none" strike="noStrike" dirty="0">
                  <a:solidFill>
                    <a:srgbClr val="171717"/>
                  </a:solidFill>
                  <a:effectLst/>
                  <a:latin typeface="Segoe UI" panose="020B0502040204020203" pitchFamily="34" charset="0"/>
                </a:rPr>
                <a:t>How do you know if you’ve selected the right level in the hierarchy for your GM persona? There is no formula for this. Instead, try the following:</a:t>
              </a:r>
            </a:p>
            <a:p>
              <a:pPr marL="171450" indent="-171450">
                <a:buFont typeface="Arial" panose="020B0604020202020204" pitchFamily="34" charset="0"/>
                <a:buChar char="•"/>
              </a:pPr>
              <a:r>
                <a:rPr lang="en-US" sz="1200" dirty="0">
                  <a:solidFill>
                    <a:srgbClr val="171717"/>
                  </a:solidFill>
                  <a:latin typeface="Segoe UI" panose="020B0502040204020203" pitchFamily="34" charset="0"/>
                </a:rPr>
                <a:t>Imagine you are the GM in question – how will you react to this programme? How do the objectives relate to your day-to-day work and priorities?</a:t>
              </a:r>
            </a:p>
            <a:p>
              <a:pPr marL="171450" indent="-171450">
                <a:buFont typeface="Arial" panose="020B0604020202020204" pitchFamily="34" charset="0"/>
                <a:buChar char="•"/>
              </a:pPr>
              <a:r>
                <a:rPr lang="en-US" sz="1200" i="0" u="none" strike="noStrike" dirty="0">
                  <a:solidFill>
                    <a:srgbClr val="171717"/>
                  </a:solidFill>
                  <a:effectLst/>
                  <a:latin typeface="Segoe UI" panose="020B0502040204020203" pitchFamily="34" charset="0"/>
                </a:rPr>
                <a:t>What sort of conversations will you have with your reports as a result of this? </a:t>
              </a:r>
            </a:p>
            <a:p>
              <a:pPr marL="171450" indent="-171450">
                <a:buFont typeface="Arial" panose="020B0604020202020204" pitchFamily="34" charset="0"/>
                <a:buChar char="•"/>
              </a:pPr>
              <a:r>
                <a:rPr lang="en-US" sz="1200" dirty="0">
                  <a:solidFill>
                    <a:srgbClr val="171717"/>
                  </a:solidFill>
                  <a:latin typeface="Segoe UI" panose="020B0502040204020203" pitchFamily="34" charset="0"/>
                </a:rPr>
                <a:t>What about with your leaders?</a:t>
              </a:r>
              <a:endParaRPr lang="en-US" sz="1200" i="0" u="none" strike="noStrike" dirty="0">
                <a:solidFill>
                  <a:srgbClr val="171717"/>
                </a:solidFill>
                <a:effectLst/>
                <a:latin typeface="Segoe UI" panose="020B0502040204020203" pitchFamily="34" charset="0"/>
              </a:endParaRPr>
            </a:p>
          </p:txBody>
        </p:sp>
        <p:sp>
          <p:nvSpPr>
            <p:cNvPr id="6" name="TextBox 5">
              <a:extLst>
                <a:ext uri="{FF2B5EF4-FFF2-40B4-BE49-F238E27FC236}">
                  <a16:creationId xmlns:a16="http://schemas.microsoft.com/office/drawing/2014/main" id="{DBE47728-77F1-4A93-9F68-A75B951CBA0A}"/>
                </a:ext>
              </a:extLst>
            </p:cNvPr>
            <p:cNvSpPr txBox="1"/>
            <p:nvPr/>
          </p:nvSpPr>
          <p:spPr>
            <a:xfrm>
              <a:off x="548275" y="5604839"/>
              <a:ext cx="853439" cy="1037207"/>
            </a:xfrm>
            <a:prstGeom prst="rect">
              <a:avLst/>
            </a:prstGeom>
            <a:noFill/>
          </p:spPr>
          <p:txBody>
            <a:bodyPr wrap="none" lIns="182880" tIns="146304" rIns="182880" bIns="146304" rtlCol="0">
              <a:spAutoFit/>
            </a:bodyPr>
            <a:lstStyle/>
            <a:p>
              <a:pPr>
                <a:lnSpc>
                  <a:spcPct val="90000"/>
                </a:lnSpc>
                <a:spcAft>
                  <a:spcPts val="600"/>
                </a:spcAft>
              </a:pPr>
              <a:r>
                <a:rPr lang="en-GB" sz="2400">
                  <a:solidFill>
                    <a:schemeClr val="accent1"/>
                  </a:solidFill>
                </a:rPr>
                <a:t>Try</a:t>
              </a:r>
            </a:p>
            <a:p>
              <a:pPr>
                <a:lnSpc>
                  <a:spcPct val="90000"/>
                </a:lnSpc>
                <a:spcAft>
                  <a:spcPts val="600"/>
                </a:spcAft>
              </a:pPr>
              <a:r>
                <a:rPr lang="en-GB" sz="2400">
                  <a:solidFill>
                    <a:schemeClr val="accent1"/>
                  </a:solidFill>
                </a:rPr>
                <a:t>this</a:t>
              </a:r>
            </a:p>
          </p:txBody>
        </p:sp>
      </p:grpSp>
      <p:graphicFrame>
        <p:nvGraphicFramePr>
          <p:cNvPr id="10" name="Diagram 9">
            <a:extLst>
              <a:ext uri="{FF2B5EF4-FFF2-40B4-BE49-F238E27FC236}">
                <a16:creationId xmlns:a16="http://schemas.microsoft.com/office/drawing/2014/main" id="{BBB87E33-1682-4667-93AA-CABF27F65C8D}"/>
              </a:ext>
            </a:extLst>
          </p:cNvPr>
          <p:cNvGraphicFramePr/>
          <p:nvPr>
            <p:extLst>
              <p:ext uri="{D42A27DB-BD31-4B8C-83A1-F6EECF244321}">
                <p14:modId xmlns:p14="http://schemas.microsoft.com/office/powerpoint/2010/main" val="2996947258"/>
              </p:ext>
            </p:extLst>
          </p:nvPr>
        </p:nvGraphicFramePr>
        <p:xfrm>
          <a:off x="8083642" y="1149844"/>
          <a:ext cx="4516638" cy="4041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5" name="Straight Arrow Connector 14">
            <a:extLst>
              <a:ext uri="{FF2B5EF4-FFF2-40B4-BE49-F238E27FC236}">
                <a16:creationId xmlns:a16="http://schemas.microsoft.com/office/drawing/2014/main" id="{947B7C07-6ADA-4307-8A6B-505D7B8FDCC5}"/>
              </a:ext>
            </a:extLst>
          </p:cNvPr>
          <p:cNvCxnSpPr>
            <a:cxnSpLocks/>
          </p:cNvCxnSpPr>
          <p:nvPr/>
        </p:nvCxnSpPr>
        <p:spPr>
          <a:xfrm flipV="1">
            <a:off x="8722552" y="1587881"/>
            <a:ext cx="0" cy="41065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01AA111-41FB-4AB6-8B31-83890AD12957}"/>
              </a:ext>
            </a:extLst>
          </p:cNvPr>
          <p:cNvSpPr txBox="1"/>
          <p:nvPr/>
        </p:nvSpPr>
        <p:spPr>
          <a:xfrm>
            <a:off x="8096471" y="2043616"/>
            <a:ext cx="1505750" cy="1218795"/>
          </a:xfrm>
          <a:prstGeom prst="rect">
            <a:avLst/>
          </a:prstGeom>
          <a:noFill/>
        </p:spPr>
        <p:txBody>
          <a:bodyPr wrap="square" lIns="182880" tIns="146304" rIns="182880" bIns="146304" rtlCol="0">
            <a:spAutoFit/>
          </a:bodyPr>
          <a:lstStyle/>
          <a:p>
            <a:r>
              <a:rPr lang="en-US" sz="1200" i="0" u="none" strike="noStrike">
                <a:solidFill>
                  <a:srgbClr val="171717"/>
                </a:solidFill>
                <a:effectLst/>
                <a:latin typeface="Segoe UI" panose="020B0502040204020203" pitchFamily="34" charset="0"/>
              </a:rPr>
              <a:t>More senior</a:t>
            </a:r>
          </a:p>
          <a:p>
            <a:r>
              <a:rPr lang="en-US" sz="1200" i="0" u="none" strike="noStrike">
                <a:solidFill>
                  <a:srgbClr val="171717"/>
                </a:solidFill>
                <a:effectLst/>
                <a:latin typeface="Segoe UI" panose="020B0502040204020203" pitchFamily="34" charset="0"/>
              </a:rPr>
              <a:t>Bigger org</a:t>
            </a:r>
          </a:p>
          <a:p>
            <a:r>
              <a:rPr lang="en-US" sz="1200">
                <a:solidFill>
                  <a:srgbClr val="171717"/>
                </a:solidFill>
                <a:latin typeface="Segoe UI" panose="020B0502040204020203" pitchFamily="34" charset="0"/>
              </a:rPr>
              <a:t>More influence</a:t>
            </a:r>
          </a:p>
          <a:p>
            <a:r>
              <a:rPr lang="en-US" sz="1200">
                <a:solidFill>
                  <a:srgbClr val="171717"/>
                </a:solidFill>
                <a:latin typeface="Segoe UI" panose="020B0502040204020203" pitchFamily="34" charset="0"/>
              </a:rPr>
              <a:t>Less intimate</a:t>
            </a:r>
          </a:p>
          <a:p>
            <a:r>
              <a:rPr lang="en-US" sz="1200" i="0" u="none" strike="noStrike">
                <a:solidFill>
                  <a:srgbClr val="171717"/>
                </a:solidFill>
                <a:effectLst/>
                <a:latin typeface="Segoe UI" panose="020B0502040204020203" pitchFamily="34" charset="0"/>
              </a:rPr>
              <a:t>Less time / focus</a:t>
            </a:r>
          </a:p>
        </p:txBody>
      </p:sp>
      <p:sp>
        <p:nvSpPr>
          <p:cNvPr id="19" name="TextBox 18">
            <a:extLst>
              <a:ext uri="{FF2B5EF4-FFF2-40B4-BE49-F238E27FC236}">
                <a16:creationId xmlns:a16="http://schemas.microsoft.com/office/drawing/2014/main" id="{16961269-D856-41EA-95DE-BA3C0BC66F24}"/>
              </a:ext>
            </a:extLst>
          </p:cNvPr>
          <p:cNvSpPr txBox="1"/>
          <p:nvPr/>
        </p:nvSpPr>
        <p:spPr>
          <a:xfrm>
            <a:off x="6378897" y="2968082"/>
            <a:ext cx="1704744" cy="1218795"/>
          </a:xfrm>
          <a:prstGeom prst="rect">
            <a:avLst/>
          </a:prstGeom>
          <a:noFill/>
        </p:spPr>
        <p:txBody>
          <a:bodyPr wrap="square" lIns="182880" tIns="146304" rIns="182880" bIns="146304" rtlCol="0">
            <a:spAutoFit/>
          </a:bodyPr>
          <a:lstStyle/>
          <a:p>
            <a:r>
              <a:rPr lang="en-US" sz="1200" i="0" u="none" strike="noStrike">
                <a:solidFill>
                  <a:srgbClr val="171717"/>
                </a:solidFill>
                <a:effectLst/>
                <a:latin typeface="Segoe UI" panose="020B0502040204020203" pitchFamily="34" charset="0"/>
              </a:rPr>
              <a:t>Less senior</a:t>
            </a:r>
          </a:p>
          <a:p>
            <a:r>
              <a:rPr lang="en-US" sz="1200">
                <a:solidFill>
                  <a:srgbClr val="171717"/>
                </a:solidFill>
                <a:latin typeface="Segoe UI" panose="020B0502040204020203" pitchFamily="34" charset="0"/>
              </a:rPr>
              <a:t>Smaller</a:t>
            </a:r>
            <a:r>
              <a:rPr lang="en-US" sz="1200" i="0" u="none" strike="noStrike">
                <a:solidFill>
                  <a:srgbClr val="171717"/>
                </a:solidFill>
                <a:effectLst/>
                <a:latin typeface="Segoe UI" panose="020B0502040204020203" pitchFamily="34" charset="0"/>
              </a:rPr>
              <a:t> org</a:t>
            </a:r>
          </a:p>
          <a:p>
            <a:r>
              <a:rPr lang="en-US" sz="1200">
                <a:solidFill>
                  <a:srgbClr val="171717"/>
                </a:solidFill>
                <a:latin typeface="Segoe UI" panose="020B0502040204020203" pitchFamily="34" charset="0"/>
              </a:rPr>
              <a:t>Less influence</a:t>
            </a:r>
          </a:p>
          <a:p>
            <a:r>
              <a:rPr lang="en-US" sz="1200">
                <a:solidFill>
                  <a:srgbClr val="171717"/>
                </a:solidFill>
                <a:latin typeface="Segoe UI" panose="020B0502040204020203" pitchFamily="34" charset="0"/>
              </a:rPr>
              <a:t>More intimate</a:t>
            </a:r>
          </a:p>
          <a:p>
            <a:r>
              <a:rPr lang="en-US" sz="1200" i="0" u="none" strike="noStrike">
                <a:solidFill>
                  <a:srgbClr val="171717"/>
                </a:solidFill>
                <a:effectLst/>
                <a:latin typeface="Segoe UI" panose="020B0502040204020203" pitchFamily="34" charset="0"/>
              </a:rPr>
              <a:t>More time / focus</a:t>
            </a:r>
          </a:p>
        </p:txBody>
      </p:sp>
      <p:cxnSp>
        <p:nvCxnSpPr>
          <p:cNvPr id="21" name="Straight Arrow Connector 20">
            <a:extLst>
              <a:ext uri="{FF2B5EF4-FFF2-40B4-BE49-F238E27FC236}">
                <a16:creationId xmlns:a16="http://schemas.microsoft.com/office/drawing/2014/main" id="{37F4885C-73B3-4017-9C97-AEB9E650604C}"/>
              </a:ext>
            </a:extLst>
          </p:cNvPr>
          <p:cNvCxnSpPr>
            <a:cxnSpLocks/>
          </p:cNvCxnSpPr>
          <p:nvPr/>
        </p:nvCxnSpPr>
        <p:spPr>
          <a:xfrm>
            <a:off x="7002348" y="4100200"/>
            <a:ext cx="0" cy="41065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331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2248" y="594740"/>
            <a:ext cx="7354769" cy="505908"/>
          </a:xfrm>
          <a:prstGeom prst="rect">
            <a:avLst/>
          </a:prstGeom>
        </p:spPr>
        <p:txBody>
          <a:bodyPr vert="horz" wrap="square" lIns="0" tIns="13335" rIns="0" bIns="0" rtlCol="0">
            <a:spAutoFit/>
          </a:bodyPr>
          <a:lstStyle/>
          <a:p>
            <a:pPr marL="12700">
              <a:lnSpc>
                <a:spcPct val="100000"/>
              </a:lnSpc>
              <a:spcBef>
                <a:spcPts val="105"/>
              </a:spcBef>
            </a:pPr>
            <a:r>
              <a:rPr lang="en-US" sz="3200" spc="-75"/>
              <a:t>Agree the roll out approach</a:t>
            </a:r>
            <a:endParaRPr sz="3200"/>
          </a:p>
        </p:txBody>
      </p:sp>
      <p:sp>
        <p:nvSpPr>
          <p:cNvPr id="3" name="TextBox 2">
            <a:extLst>
              <a:ext uri="{FF2B5EF4-FFF2-40B4-BE49-F238E27FC236}">
                <a16:creationId xmlns:a16="http://schemas.microsoft.com/office/drawing/2014/main" id="{89578AC2-1183-456A-BFE6-1E474857F8E2}"/>
              </a:ext>
            </a:extLst>
          </p:cNvPr>
          <p:cNvSpPr txBox="1"/>
          <p:nvPr/>
        </p:nvSpPr>
        <p:spPr>
          <a:xfrm>
            <a:off x="277764" y="1249801"/>
            <a:ext cx="11406844" cy="4173450"/>
          </a:xfrm>
          <a:prstGeom prst="rect">
            <a:avLst/>
          </a:prstGeom>
          <a:noFill/>
        </p:spPr>
        <p:txBody>
          <a:bodyPr wrap="square" lIns="182880" tIns="146304" rIns="182880" bIns="146304" rtlCol="0">
            <a:spAutoFit/>
          </a:bodyPr>
          <a:lstStyle/>
          <a:p>
            <a:r>
              <a:rPr lang="en-US" sz="1200" dirty="0">
                <a:solidFill>
                  <a:srgbClr val="171717"/>
                </a:solidFill>
                <a:latin typeface="Segoe UI" panose="020B0502040204020203" pitchFamily="34" charset="0"/>
              </a:rPr>
              <a:t>The most recurrent question that needs addressing at this stage is: should we pilot first?</a:t>
            </a:r>
          </a:p>
          <a:p>
            <a:endParaRPr lang="en-US" sz="1200" b="0" i="0" u="none" strike="noStrike" dirty="0">
              <a:solidFill>
                <a:srgbClr val="171717"/>
              </a:solidFill>
              <a:effectLst/>
              <a:latin typeface="Segoe UI" panose="020B0502040204020203" pitchFamily="34" charset="0"/>
            </a:endParaRPr>
          </a:p>
          <a:p>
            <a:r>
              <a:rPr lang="en-US" sz="1200" dirty="0">
                <a:solidFill>
                  <a:srgbClr val="171717"/>
                </a:solidFill>
                <a:latin typeface="Segoe UI" panose="020B0502040204020203" pitchFamily="34" charset="0"/>
              </a:rPr>
              <a:t>Pilots can be an excellent way to test out a programme before going big. But it’s important to know what is going to be tested before the pilot starts. Most importantly, make sure your test criteria extend beyond a simple tool technical evaluation!</a:t>
            </a:r>
          </a:p>
          <a:p>
            <a:endParaRPr lang="en-US" sz="1200" b="0" i="0" u="none" strike="noStrike" dirty="0">
              <a:solidFill>
                <a:srgbClr val="171717"/>
              </a:solidFill>
              <a:effectLst/>
              <a:latin typeface="Segoe UI" panose="020B0502040204020203" pitchFamily="34" charset="0"/>
            </a:endParaRPr>
          </a:p>
          <a:p>
            <a:r>
              <a:rPr lang="en-US" sz="1200" dirty="0">
                <a:solidFill>
                  <a:srgbClr val="171717"/>
                </a:solidFill>
                <a:latin typeface="Segoe UI" panose="020B0502040204020203" pitchFamily="34" charset="0"/>
              </a:rPr>
              <a:t>Our experience shows that customers will likely want to test out all of the areas below:</a:t>
            </a:r>
          </a:p>
          <a:p>
            <a:pPr marL="342900" indent="-342900">
              <a:buFont typeface="+mj-lt"/>
              <a:buAutoNum type="arabicPeriod"/>
            </a:pPr>
            <a:r>
              <a:rPr lang="en-US" sz="1200" b="0" i="0" u="none" strike="noStrike" dirty="0">
                <a:solidFill>
                  <a:srgbClr val="171717"/>
                </a:solidFill>
                <a:effectLst/>
                <a:latin typeface="Segoe UI" panose="020B0502040204020203" pitchFamily="34" charset="0"/>
              </a:rPr>
              <a:t>Technical </a:t>
            </a:r>
            <a:r>
              <a:rPr lang="en-US" sz="1200" dirty="0">
                <a:solidFill>
                  <a:srgbClr val="171717"/>
                </a:solidFill>
                <a:latin typeface="Segoe UI" panose="020B0502040204020203" pitchFamily="34" charset="0"/>
              </a:rPr>
              <a:t>tool evaluation </a:t>
            </a:r>
            <a:br>
              <a:rPr lang="en-US" sz="1200" dirty="0">
                <a:solidFill>
                  <a:srgbClr val="171717"/>
                </a:solidFill>
                <a:latin typeface="Segoe UI" panose="020B0502040204020203" pitchFamily="34" charset="0"/>
              </a:rPr>
            </a:br>
            <a:r>
              <a:rPr lang="en-US" sz="1200" i="1" dirty="0">
                <a:solidFill>
                  <a:srgbClr val="171717"/>
                </a:solidFill>
                <a:latin typeface="Segoe UI" panose="020B0502040204020203" pitchFamily="34" charset="0"/>
              </a:rPr>
              <a:t>Does the tool work in the way we expected</a:t>
            </a:r>
          </a:p>
          <a:p>
            <a:pPr marL="342900" indent="-342900">
              <a:buFont typeface="+mj-lt"/>
              <a:buAutoNum type="arabicPeriod"/>
            </a:pPr>
            <a:r>
              <a:rPr lang="en-US" sz="1200" dirty="0">
                <a:solidFill>
                  <a:srgbClr val="171717"/>
                </a:solidFill>
                <a:latin typeface="Segoe UI" panose="020B0502040204020203" pitchFamily="34" charset="0"/>
              </a:rPr>
              <a:t>Privacy and data protection</a:t>
            </a:r>
            <a:br>
              <a:rPr lang="en-US" sz="1200" dirty="0">
                <a:solidFill>
                  <a:srgbClr val="171717"/>
                </a:solidFill>
                <a:latin typeface="Segoe UI" panose="020B0502040204020203" pitchFamily="34" charset="0"/>
              </a:rPr>
            </a:br>
            <a:r>
              <a:rPr lang="en-US" sz="1200" i="1" dirty="0">
                <a:solidFill>
                  <a:srgbClr val="171717"/>
                </a:solidFill>
                <a:latin typeface="Segoe UI" panose="020B0502040204020203" pitchFamily="34" charset="0"/>
              </a:rPr>
              <a:t>Are we comfortable that the way data is handled and displayed protects individuals’ privacy sufficiently, and can we reassure employees of that sufficiently?</a:t>
            </a:r>
          </a:p>
          <a:p>
            <a:pPr marL="342900" indent="-342900">
              <a:buFont typeface="+mj-lt"/>
              <a:buAutoNum type="arabicPeriod"/>
            </a:pPr>
            <a:r>
              <a:rPr lang="en-US" sz="1200" b="0" u="none" strike="noStrike" dirty="0">
                <a:solidFill>
                  <a:srgbClr val="171717"/>
                </a:solidFill>
                <a:effectLst/>
                <a:latin typeface="Segoe UI" panose="020B0502040204020203" pitchFamily="34" charset="0"/>
              </a:rPr>
              <a:t>Understanding and validity of use</a:t>
            </a:r>
            <a:br>
              <a:rPr lang="en-US" sz="1200" b="0" u="none" strike="noStrike" dirty="0">
                <a:solidFill>
                  <a:srgbClr val="171717"/>
                </a:solidFill>
                <a:effectLst/>
                <a:latin typeface="Segoe UI" panose="020B0502040204020203" pitchFamily="34" charset="0"/>
              </a:rPr>
            </a:br>
            <a:r>
              <a:rPr lang="en-US" sz="1200" i="1" dirty="0">
                <a:solidFill>
                  <a:srgbClr val="171717"/>
                </a:solidFill>
                <a:latin typeface="Segoe UI" panose="020B0502040204020203" pitchFamily="34" charset="0"/>
              </a:rPr>
              <a:t>Do GMs understand how to use the tool and interpret the data in the way it is intended? Is the guidance provided or planned sufficient? Are there any oddities due to how O365 tools are used that need to be documented and explained? </a:t>
            </a:r>
          </a:p>
          <a:p>
            <a:pPr marL="342900" indent="-342900">
              <a:buFont typeface="+mj-lt"/>
              <a:buAutoNum type="arabicPeriod"/>
            </a:pPr>
            <a:r>
              <a:rPr lang="en-US" sz="1200" b="0" u="none" strike="noStrike" dirty="0">
                <a:solidFill>
                  <a:srgbClr val="171717"/>
                </a:solidFill>
                <a:effectLst/>
                <a:latin typeface="Segoe UI" panose="020B0502040204020203" pitchFamily="34" charset="0"/>
              </a:rPr>
              <a:t>Business value realization</a:t>
            </a:r>
            <a:br>
              <a:rPr lang="en-US" sz="1200" dirty="0">
                <a:solidFill>
                  <a:srgbClr val="171717"/>
                </a:solidFill>
                <a:latin typeface="Segoe UI" panose="020B0502040204020203" pitchFamily="34" charset="0"/>
              </a:rPr>
            </a:br>
            <a:r>
              <a:rPr lang="en-US" sz="1200" i="1" dirty="0">
                <a:solidFill>
                  <a:srgbClr val="171717"/>
                </a:solidFill>
                <a:latin typeface="Segoe UI" panose="020B0502040204020203" pitchFamily="34" charset="0"/>
              </a:rPr>
              <a:t>Can we see a clear path to attaining the agreed objectives for the programme? Do any of them need to be revisited? Are there any additional steps that should be planned to maximize value?</a:t>
            </a:r>
          </a:p>
          <a:p>
            <a:pPr marL="342900" indent="-342900">
              <a:buFont typeface="+mj-lt"/>
              <a:buAutoNum type="arabicPeriod"/>
            </a:pPr>
            <a:endParaRPr lang="en-US" sz="1200" b="0" i="1" u="none" strike="noStrike" dirty="0">
              <a:solidFill>
                <a:srgbClr val="171717"/>
              </a:solidFill>
              <a:effectLst/>
              <a:latin typeface="Segoe UI" panose="020B0502040204020203" pitchFamily="34" charset="0"/>
            </a:endParaRPr>
          </a:p>
          <a:p>
            <a:r>
              <a:rPr lang="en-US" sz="1200" dirty="0">
                <a:solidFill>
                  <a:srgbClr val="171717"/>
                </a:solidFill>
                <a:latin typeface="Segoe UI" panose="020B0502040204020203" pitchFamily="34" charset="0"/>
              </a:rPr>
              <a:t>If deciding to pilot first, make sure you agree and document which tests the pilot must satisfy, and how long will the pilot run for. Also choose your pilot population wisely!</a:t>
            </a:r>
          </a:p>
          <a:p>
            <a:endParaRPr lang="en-US" sz="1200" dirty="0">
              <a:solidFill>
                <a:srgbClr val="171717"/>
              </a:solidFill>
              <a:latin typeface="Segoe UI" panose="020B0502040204020203" pitchFamily="34" charset="0"/>
            </a:endParaRPr>
          </a:p>
          <a:p>
            <a:r>
              <a:rPr lang="en-US" sz="1200" dirty="0">
                <a:solidFill>
                  <a:srgbClr val="171717"/>
                </a:solidFill>
                <a:latin typeface="Segoe UI" panose="020B0502040204020203" pitchFamily="34" charset="0"/>
              </a:rPr>
              <a:t>A pilot can also be a really effective way of creating internal testimonials that can be used to promote adoption when rolling out across the company. </a:t>
            </a:r>
            <a:endParaRPr lang="en-US" sz="1200" b="0" u="none" strike="noStrike" dirty="0">
              <a:solidFill>
                <a:srgbClr val="171717"/>
              </a:solidFill>
              <a:effectLst/>
              <a:latin typeface="Segoe UI" panose="020B0502040204020203" pitchFamily="34" charset="0"/>
            </a:endParaRPr>
          </a:p>
        </p:txBody>
      </p:sp>
      <p:grpSp>
        <p:nvGrpSpPr>
          <p:cNvPr id="9" name="Group 8">
            <a:extLst>
              <a:ext uri="{FF2B5EF4-FFF2-40B4-BE49-F238E27FC236}">
                <a16:creationId xmlns:a16="http://schemas.microsoft.com/office/drawing/2014/main" id="{D0F00ED5-2CB5-4DE6-99A7-7074941D19DC}"/>
              </a:ext>
            </a:extLst>
          </p:cNvPr>
          <p:cNvGrpSpPr/>
          <p:nvPr/>
        </p:nvGrpSpPr>
        <p:grpSpPr>
          <a:xfrm>
            <a:off x="498266" y="5423621"/>
            <a:ext cx="11145459" cy="1309220"/>
            <a:chOff x="498266" y="5423621"/>
            <a:chExt cx="11145459" cy="1309220"/>
          </a:xfrm>
        </p:grpSpPr>
        <p:sp>
          <p:nvSpPr>
            <p:cNvPr id="8" name="Rectangle 7">
              <a:extLst>
                <a:ext uri="{FF2B5EF4-FFF2-40B4-BE49-F238E27FC236}">
                  <a16:creationId xmlns:a16="http://schemas.microsoft.com/office/drawing/2014/main" id="{FB035F12-0C91-409A-957D-61C35CEAED93}"/>
                </a:ext>
              </a:extLst>
            </p:cNvPr>
            <p:cNvSpPr/>
            <p:nvPr/>
          </p:nvSpPr>
          <p:spPr bwMode="auto">
            <a:xfrm>
              <a:off x="498266" y="5423621"/>
              <a:ext cx="11145459" cy="130922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9083D7ED-9CCC-49D8-B2A0-D524802890BB}"/>
                </a:ext>
              </a:extLst>
            </p:cNvPr>
            <p:cNvSpPr txBox="1"/>
            <p:nvPr/>
          </p:nvSpPr>
          <p:spPr>
            <a:xfrm>
              <a:off x="1401714" y="5514046"/>
              <a:ext cx="10242011" cy="1034129"/>
            </a:xfrm>
            <a:prstGeom prst="rect">
              <a:avLst/>
            </a:prstGeom>
            <a:noFill/>
          </p:spPr>
          <p:txBody>
            <a:bodyPr wrap="square" lIns="182880" tIns="146304" rIns="182880" bIns="146304" rtlCol="0">
              <a:spAutoFit/>
            </a:bodyPr>
            <a:lstStyle/>
            <a:p>
              <a:r>
                <a:rPr lang="en-US" sz="1200" dirty="0">
                  <a:solidFill>
                    <a:srgbClr val="171717"/>
                  </a:solidFill>
                  <a:latin typeface="Segoe UI" panose="020B0502040204020203" pitchFamily="34" charset="0"/>
                </a:rPr>
                <a:t>Mentally fast forward to the end of the pilot. It was a huge success and you are now gathering one or two success stories to include in the communication for the broad roll out. </a:t>
              </a:r>
            </a:p>
            <a:p>
              <a:r>
                <a:rPr lang="en-US" sz="1200" i="0" u="none" strike="noStrike" dirty="0">
                  <a:solidFill>
                    <a:srgbClr val="171717"/>
                  </a:solidFill>
                  <a:effectLst/>
                  <a:latin typeface="Segoe UI" panose="020B0502040204020203" pitchFamily="34" charset="0"/>
                </a:rPr>
                <a:t>Try to write out the story you will tell, as if it was an intranet article. Include a headline, the main findings, and a few quotes. Now go back to your pilot design and check: will your pilot deliver the necessary results to be able to write that story in reality?</a:t>
              </a:r>
            </a:p>
          </p:txBody>
        </p:sp>
        <p:sp>
          <p:nvSpPr>
            <p:cNvPr id="6" name="TextBox 5">
              <a:extLst>
                <a:ext uri="{FF2B5EF4-FFF2-40B4-BE49-F238E27FC236}">
                  <a16:creationId xmlns:a16="http://schemas.microsoft.com/office/drawing/2014/main" id="{DBE47728-77F1-4A93-9F68-A75B951CBA0A}"/>
                </a:ext>
              </a:extLst>
            </p:cNvPr>
            <p:cNvSpPr txBox="1"/>
            <p:nvPr/>
          </p:nvSpPr>
          <p:spPr>
            <a:xfrm>
              <a:off x="548275" y="5604839"/>
              <a:ext cx="853439" cy="1037207"/>
            </a:xfrm>
            <a:prstGeom prst="rect">
              <a:avLst/>
            </a:prstGeom>
            <a:noFill/>
          </p:spPr>
          <p:txBody>
            <a:bodyPr wrap="none" lIns="182880" tIns="146304" rIns="182880" bIns="146304" rtlCol="0">
              <a:spAutoFit/>
            </a:bodyPr>
            <a:lstStyle/>
            <a:p>
              <a:pPr>
                <a:lnSpc>
                  <a:spcPct val="90000"/>
                </a:lnSpc>
                <a:spcAft>
                  <a:spcPts val="600"/>
                </a:spcAft>
              </a:pPr>
              <a:r>
                <a:rPr lang="en-GB" sz="2400">
                  <a:solidFill>
                    <a:schemeClr val="accent1"/>
                  </a:solidFill>
                </a:rPr>
                <a:t>Try</a:t>
              </a:r>
            </a:p>
            <a:p>
              <a:pPr>
                <a:lnSpc>
                  <a:spcPct val="90000"/>
                </a:lnSpc>
                <a:spcAft>
                  <a:spcPts val="600"/>
                </a:spcAft>
              </a:pPr>
              <a:r>
                <a:rPr lang="en-GB" sz="2400">
                  <a:solidFill>
                    <a:schemeClr val="accent1"/>
                  </a:solidFill>
                </a:rPr>
                <a:t>this</a:t>
              </a:r>
            </a:p>
          </p:txBody>
        </p:sp>
      </p:grpSp>
    </p:spTree>
    <p:extLst>
      <p:ext uri="{BB962C8B-B14F-4D97-AF65-F5344CB8AC3E}">
        <p14:creationId xmlns:p14="http://schemas.microsoft.com/office/powerpoint/2010/main" val="3486517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E31E2-ED39-40DD-BE24-C35DA16A7D8B}"/>
              </a:ext>
            </a:extLst>
          </p:cNvPr>
          <p:cNvSpPr>
            <a:spLocks noGrp="1"/>
          </p:cNvSpPr>
          <p:nvPr>
            <p:ph type="title"/>
          </p:nvPr>
        </p:nvSpPr>
        <p:spPr/>
        <p:txBody>
          <a:bodyPr/>
          <a:lstStyle/>
          <a:p>
            <a:r>
              <a:rPr lang="en-US" dirty="0"/>
              <a:t>Set up and launch the program</a:t>
            </a:r>
          </a:p>
        </p:txBody>
      </p:sp>
      <p:sp>
        <p:nvSpPr>
          <p:cNvPr id="53" name="TextBox 52">
            <a:extLst>
              <a:ext uri="{FF2B5EF4-FFF2-40B4-BE49-F238E27FC236}">
                <a16:creationId xmlns:a16="http://schemas.microsoft.com/office/drawing/2014/main" id="{B3398D44-7548-4CE4-8C83-CB1738F1D0C6}"/>
              </a:ext>
            </a:extLst>
          </p:cNvPr>
          <p:cNvSpPr txBox="1"/>
          <p:nvPr/>
        </p:nvSpPr>
        <p:spPr>
          <a:xfrm>
            <a:off x="140871" y="1379431"/>
            <a:ext cx="936089" cy="960180"/>
          </a:xfrm>
          <a:prstGeom prst="rect">
            <a:avLst/>
          </a:prstGeom>
          <a:noFill/>
        </p:spPr>
        <p:txBody>
          <a:bodyPr wrap="square" lIns="182828" tIns="146263" rIns="182828" bIns="146263" rtlCol="0">
            <a:spAutoFit/>
          </a:bodyPr>
          <a:lstStyle/>
          <a:p>
            <a:pPr marL="0" marR="0" lvl="0" indent="0" algn="l" defTabSz="914139" rtl="0" eaLnBrk="1" fontAlgn="auto" latinLnBrk="0" hangingPunct="1">
              <a:lnSpc>
                <a:spcPct val="90000"/>
              </a:lnSpc>
              <a:spcBef>
                <a:spcPts val="0"/>
              </a:spcBef>
              <a:spcAft>
                <a:spcPts val="600"/>
              </a:spcAft>
              <a:buClrTx/>
              <a:buSzTx/>
              <a:buFontTx/>
              <a:buNone/>
              <a:tabLst/>
              <a:defRPr/>
            </a:pPr>
            <a:r>
              <a:rPr kumimoji="0" lang="en-US" sz="4800" i="0" u="none" strike="noStrike" kern="1200" cap="none" spc="0" normalizeH="0" baseline="0" noProof="0">
                <a:ln>
                  <a:noFill/>
                </a:ln>
                <a:solidFill>
                  <a:srgbClr val="0078D7"/>
                </a:solidFill>
                <a:effectLst/>
                <a:uLnTx/>
                <a:uFillTx/>
                <a:latin typeface="Segoe UI"/>
                <a:ea typeface="+mn-ea"/>
                <a:cs typeface="+mn-cs"/>
              </a:rPr>
              <a:t>1</a:t>
            </a:r>
          </a:p>
        </p:txBody>
      </p:sp>
      <p:cxnSp>
        <p:nvCxnSpPr>
          <p:cNvPr id="54" name="Straight Connector 53">
            <a:extLst>
              <a:ext uri="{FF2B5EF4-FFF2-40B4-BE49-F238E27FC236}">
                <a16:creationId xmlns:a16="http://schemas.microsoft.com/office/drawing/2014/main" id="{7604A737-4CDF-44E9-8E42-AA8558811096}"/>
              </a:ext>
            </a:extLst>
          </p:cNvPr>
          <p:cNvCxnSpPr>
            <a:cxnSpLocks/>
          </p:cNvCxnSpPr>
          <p:nvPr/>
        </p:nvCxnSpPr>
        <p:spPr>
          <a:xfrm>
            <a:off x="721184" y="1550698"/>
            <a:ext cx="0" cy="59442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FBB42179-EE08-45E5-9554-2DE21093CD53}"/>
              </a:ext>
            </a:extLst>
          </p:cNvPr>
          <p:cNvSpPr txBox="1"/>
          <p:nvPr/>
        </p:nvSpPr>
        <p:spPr>
          <a:xfrm>
            <a:off x="768789" y="1534020"/>
            <a:ext cx="5327209" cy="627781"/>
          </a:xfrm>
          <a:prstGeom prst="rect">
            <a:avLst/>
          </a:prstGeom>
          <a:noFill/>
        </p:spPr>
        <p:txBody>
          <a:bodyPr wrap="square" lIns="182828" tIns="146263" rIns="182828" bIns="146263" rtlCol="0">
            <a:spAutoFit/>
          </a:bodyPr>
          <a:lstStyle/>
          <a:p>
            <a:pPr marL="0" marR="0" lvl="0" indent="0" algn="l" defTabSz="914139" rtl="0" eaLnBrk="1" fontAlgn="auto" latinLnBrk="0" hangingPunct="1">
              <a:lnSpc>
                <a:spcPct val="90000"/>
              </a:lnSpc>
              <a:spcBef>
                <a:spcPts val="0"/>
              </a:spcBef>
              <a:spcAft>
                <a:spcPts val="600"/>
              </a:spcAft>
              <a:buClrTx/>
              <a:buSzTx/>
              <a:buFontTx/>
              <a:buNone/>
              <a:tabLst/>
              <a:defRPr/>
            </a:pPr>
            <a:r>
              <a:rPr kumimoji="0" lang="en-US" sz="2400" i="0" u="none" strike="noStrike" kern="1200" cap="none" spc="0" normalizeH="0" baseline="0" noProof="0" dirty="0">
                <a:ln>
                  <a:noFill/>
                </a:ln>
                <a:solidFill>
                  <a:srgbClr val="0078D7"/>
                </a:solidFill>
                <a:effectLst/>
                <a:uLnTx/>
                <a:uFillTx/>
                <a:latin typeface="Segoe UI Semibold" panose="020B0702040204020203" pitchFamily="34" charset="0"/>
                <a:cs typeface="Segoe UI Semibold" panose="020B0702040204020203" pitchFamily="34" charset="0"/>
              </a:rPr>
              <a:t>Program roles</a:t>
            </a:r>
          </a:p>
        </p:txBody>
      </p:sp>
      <p:sp>
        <p:nvSpPr>
          <p:cNvPr id="65" name="TextBox 64">
            <a:extLst>
              <a:ext uri="{FF2B5EF4-FFF2-40B4-BE49-F238E27FC236}">
                <a16:creationId xmlns:a16="http://schemas.microsoft.com/office/drawing/2014/main" id="{9AAB76D1-9F42-46B9-B3FD-9A35458F530B}"/>
              </a:ext>
            </a:extLst>
          </p:cNvPr>
          <p:cNvSpPr txBox="1"/>
          <p:nvPr/>
        </p:nvSpPr>
        <p:spPr>
          <a:xfrm>
            <a:off x="140871" y="2356289"/>
            <a:ext cx="936089" cy="960180"/>
          </a:xfrm>
          <a:prstGeom prst="rect">
            <a:avLst/>
          </a:prstGeom>
          <a:noFill/>
        </p:spPr>
        <p:txBody>
          <a:bodyPr wrap="square" lIns="182828" tIns="146263" rIns="182828" bIns="146263" rtlCol="0">
            <a:spAutoFit/>
          </a:bodyPr>
          <a:lstStyle/>
          <a:p>
            <a:pPr marL="0" marR="0" lvl="0" indent="0" algn="l" defTabSz="914139" rtl="0" eaLnBrk="1" fontAlgn="auto" latinLnBrk="0" hangingPunct="1">
              <a:lnSpc>
                <a:spcPct val="90000"/>
              </a:lnSpc>
              <a:spcBef>
                <a:spcPts val="0"/>
              </a:spcBef>
              <a:spcAft>
                <a:spcPts val="600"/>
              </a:spcAft>
              <a:buClrTx/>
              <a:buSzTx/>
              <a:buFontTx/>
              <a:buNone/>
              <a:tabLst/>
              <a:defRPr/>
            </a:pPr>
            <a:r>
              <a:rPr lang="en-US" sz="4800">
                <a:solidFill>
                  <a:srgbClr val="0078D7"/>
                </a:solidFill>
                <a:latin typeface="Segoe UI"/>
              </a:rPr>
              <a:t>2</a:t>
            </a:r>
            <a:endParaRPr kumimoji="0" lang="en-US" sz="4800" i="0" u="none" strike="noStrike" kern="1200" cap="none" spc="0" normalizeH="0" baseline="0" noProof="0">
              <a:ln>
                <a:noFill/>
              </a:ln>
              <a:solidFill>
                <a:srgbClr val="0078D7"/>
              </a:solidFill>
              <a:effectLst/>
              <a:uLnTx/>
              <a:uFillTx/>
              <a:latin typeface="Segoe UI"/>
              <a:ea typeface="+mn-ea"/>
              <a:cs typeface="+mn-cs"/>
            </a:endParaRPr>
          </a:p>
        </p:txBody>
      </p:sp>
      <p:cxnSp>
        <p:nvCxnSpPr>
          <p:cNvPr id="78" name="Straight Connector 77">
            <a:extLst>
              <a:ext uri="{FF2B5EF4-FFF2-40B4-BE49-F238E27FC236}">
                <a16:creationId xmlns:a16="http://schemas.microsoft.com/office/drawing/2014/main" id="{00E0D469-5F18-4731-BA02-435D6290E2E2}"/>
              </a:ext>
            </a:extLst>
          </p:cNvPr>
          <p:cNvCxnSpPr>
            <a:cxnSpLocks/>
          </p:cNvCxnSpPr>
          <p:nvPr/>
        </p:nvCxnSpPr>
        <p:spPr>
          <a:xfrm>
            <a:off x="721184" y="2527556"/>
            <a:ext cx="0" cy="59442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5D66115D-8A4B-41C9-9E2D-CEC2686FCEA7}"/>
              </a:ext>
            </a:extLst>
          </p:cNvPr>
          <p:cNvSpPr txBox="1"/>
          <p:nvPr/>
        </p:nvSpPr>
        <p:spPr>
          <a:xfrm>
            <a:off x="768789" y="2510878"/>
            <a:ext cx="5327209" cy="627781"/>
          </a:xfrm>
          <a:prstGeom prst="rect">
            <a:avLst/>
          </a:prstGeom>
          <a:noFill/>
        </p:spPr>
        <p:txBody>
          <a:bodyPr wrap="square" lIns="182828" tIns="146263" rIns="182828" bIns="146263" rtlCol="0">
            <a:spAutoFit/>
          </a:bodyPr>
          <a:lstStyle/>
          <a:p>
            <a:pPr lvl="0" defTabSz="914139">
              <a:lnSpc>
                <a:spcPct val="90000"/>
              </a:lnSpc>
              <a:spcAft>
                <a:spcPts val="600"/>
              </a:spcAft>
              <a:defRPr/>
            </a:pPr>
            <a:r>
              <a:rPr lang="en-US" sz="2400" dirty="0">
                <a:solidFill>
                  <a:srgbClr val="0078D7"/>
                </a:solidFill>
                <a:latin typeface="Segoe UI Semibold" panose="020B0702040204020203" pitchFamily="34" charset="0"/>
                <a:cs typeface="Segoe UI Semibold" panose="020B0702040204020203" pitchFamily="34" charset="0"/>
              </a:rPr>
              <a:t>Program structure</a:t>
            </a:r>
          </a:p>
        </p:txBody>
      </p:sp>
      <p:pic>
        <p:nvPicPr>
          <p:cNvPr id="97" name="Picture 96" descr="A person sitting at a table using a computer&#10;&#10;Description generated with very high confidence">
            <a:extLst>
              <a:ext uri="{FF2B5EF4-FFF2-40B4-BE49-F238E27FC236}">
                <a16:creationId xmlns:a16="http://schemas.microsoft.com/office/drawing/2014/main" id="{8A8BA764-DF0F-43A6-8587-71DFEAB02016}"/>
              </a:ext>
            </a:extLst>
          </p:cNvPr>
          <p:cNvPicPr>
            <a:picLocks noChangeAspect="1"/>
          </p:cNvPicPr>
          <p:nvPr/>
        </p:nvPicPr>
        <p:blipFill rotWithShape="1">
          <a:blip r:embed="rId2">
            <a:extLst>
              <a:ext uri="{28A0092B-C50C-407E-A947-70E740481C1C}">
                <a14:useLocalDpi xmlns:a14="http://schemas.microsoft.com/office/drawing/2010/main" val="0"/>
              </a:ext>
            </a:extLst>
          </a:blip>
          <a:srcRect l="49980"/>
          <a:stretch/>
        </p:blipFill>
        <p:spPr>
          <a:xfrm flipH="1">
            <a:off x="6094442" y="1945"/>
            <a:ext cx="6097557" cy="6856055"/>
          </a:xfrm>
          <a:prstGeom prst="rect">
            <a:avLst/>
          </a:prstGeom>
        </p:spPr>
      </p:pic>
    </p:spTree>
    <p:extLst>
      <p:ext uri="{BB962C8B-B14F-4D97-AF65-F5344CB8AC3E}">
        <p14:creationId xmlns:p14="http://schemas.microsoft.com/office/powerpoint/2010/main" val="9928845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E31E2-ED39-40DD-BE24-C35DA16A7D8B}"/>
              </a:ext>
            </a:extLst>
          </p:cNvPr>
          <p:cNvSpPr>
            <a:spLocks noGrp="1"/>
          </p:cNvSpPr>
          <p:nvPr>
            <p:ph type="title"/>
          </p:nvPr>
        </p:nvSpPr>
        <p:spPr/>
        <p:txBody>
          <a:bodyPr/>
          <a:lstStyle/>
          <a:p>
            <a:r>
              <a:rPr lang="en-US"/>
              <a:t>Executive sponsor</a:t>
            </a:r>
          </a:p>
        </p:txBody>
      </p:sp>
      <p:sp>
        <p:nvSpPr>
          <p:cNvPr id="98" name="TextBox 97">
            <a:extLst>
              <a:ext uri="{FF2B5EF4-FFF2-40B4-BE49-F238E27FC236}">
                <a16:creationId xmlns:a16="http://schemas.microsoft.com/office/drawing/2014/main" id="{FBB42179-EE08-45E5-9554-2DE21093CD53}"/>
              </a:ext>
            </a:extLst>
          </p:cNvPr>
          <p:cNvSpPr txBox="1"/>
          <p:nvPr/>
        </p:nvSpPr>
        <p:spPr>
          <a:xfrm>
            <a:off x="233415" y="1179838"/>
            <a:ext cx="11814871" cy="960180"/>
          </a:xfrm>
          <a:prstGeom prst="rect">
            <a:avLst/>
          </a:prstGeom>
          <a:noFill/>
        </p:spPr>
        <p:txBody>
          <a:bodyPr wrap="square" lIns="182828" tIns="146263" rIns="182828" bIns="146263" rtlCol="0" anchor="t">
            <a:spAutoFit/>
          </a:bodyPr>
          <a:lstStyle/>
          <a:p>
            <a:pPr lvl="0" defTabSz="914139">
              <a:lnSpc>
                <a:spcPct val="90000"/>
              </a:lnSpc>
              <a:spcAft>
                <a:spcPts val="600"/>
              </a:spcAft>
              <a:defRPr/>
            </a:pPr>
            <a:r>
              <a:rPr lang="en-US" sz="2400" dirty="0">
                <a:latin typeface="Segoe UI"/>
                <a:cs typeface="Segoe UI"/>
              </a:rPr>
              <a:t>The executive sponsor is an influential senior leader who actively promotes the value of developing better management habits.</a:t>
            </a:r>
            <a:endParaRPr kumimoji="0" lang="en-US" sz="2400" i="0" u="none" strike="noStrike" kern="1200" cap="none" spc="0" normalizeH="0" baseline="0" noProof="0" dirty="0">
              <a:ln>
                <a:noFill/>
              </a:ln>
              <a:effectLst/>
              <a:uLnTx/>
              <a:uFillTx/>
              <a:latin typeface="Segoe UI"/>
              <a:cs typeface="Segoe UI"/>
            </a:endParaRPr>
          </a:p>
        </p:txBody>
      </p:sp>
      <p:sp>
        <p:nvSpPr>
          <p:cNvPr id="15" name="TextBox 14">
            <a:extLst>
              <a:ext uri="{FF2B5EF4-FFF2-40B4-BE49-F238E27FC236}">
                <a16:creationId xmlns:a16="http://schemas.microsoft.com/office/drawing/2014/main" id="{265B897F-0F30-494D-B31A-25383187E2D5}"/>
              </a:ext>
            </a:extLst>
          </p:cNvPr>
          <p:cNvSpPr txBox="1"/>
          <p:nvPr/>
        </p:nvSpPr>
        <p:spPr>
          <a:xfrm>
            <a:off x="233415" y="3502265"/>
            <a:ext cx="11814871" cy="2009698"/>
          </a:xfrm>
          <a:prstGeom prst="rect">
            <a:avLst/>
          </a:prstGeom>
          <a:noFill/>
        </p:spPr>
        <p:txBody>
          <a:bodyPr wrap="square" lIns="182828" tIns="146263" rIns="182828" bIns="146263" rtlCol="0">
            <a:spAutoFit/>
          </a:bodyPr>
          <a:lstStyle/>
          <a:p>
            <a:pPr marL="342900" lvl="0" indent="-342900" defTabSz="914139">
              <a:lnSpc>
                <a:spcPct val="90000"/>
              </a:lnSpc>
              <a:spcAft>
                <a:spcPts val="600"/>
              </a:spcAft>
              <a:buFont typeface="Arial" panose="020B0604020202020204" pitchFamily="34" charset="0"/>
              <a:buChar char="•"/>
              <a:defRPr/>
            </a:pPr>
            <a:r>
              <a:rPr lang="en-US" sz="1600">
                <a:latin typeface="Segoe UI" panose="020B0502040204020203" pitchFamily="34" charset="0"/>
                <a:cs typeface="Segoe UI" panose="020B0502040204020203" pitchFamily="34" charset="0"/>
              </a:rPr>
              <a:t>Participate in defining and communicating the goal’s purpose</a:t>
            </a:r>
          </a:p>
          <a:p>
            <a:pPr marL="342900" lvl="0" indent="-342900" defTabSz="914139">
              <a:lnSpc>
                <a:spcPct val="90000"/>
              </a:lnSpc>
              <a:spcAft>
                <a:spcPts val="600"/>
              </a:spcAft>
              <a:buFont typeface="Arial" panose="020B0604020202020204" pitchFamily="34" charset="0"/>
              <a:buChar char="•"/>
              <a:defRPr/>
            </a:pPr>
            <a:r>
              <a:rPr lang="en-US" sz="1600">
                <a:latin typeface="Segoe UI" panose="020B0502040204020203" pitchFamily="34" charset="0"/>
                <a:cs typeface="Segoe UI" panose="020B0502040204020203" pitchFamily="34" charset="0"/>
              </a:rPr>
              <a:t>Remove obstacles in the way of the team’s success</a:t>
            </a:r>
          </a:p>
          <a:p>
            <a:pPr marL="342900" lvl="0" indent="-342900" defTabSz="914139">
              <a:lnSpc>
                <a:spcPct val="90000"/>
              </a:lnSpc>
              <a:spcAft>
                <a:spcPts val="600"/>
              </a:spcAft>
              <a:buFont typeface="Arial" panose="020B0604020202020204" pitchFamily="34" charset="0"/>
              <a:buChar char="•"/>
              <a:defRPr/>
            </a:pPr>
            <a:r>
              <a:rPr lang="en-US" sz="1600">
                <a:latin typeface="Segoe UI" panose="020B0502040204020203" pitchFamily="34" charset="0"/>
                <a:cs typeface="Segoe UI" panose="020B0502040204020203" pitchFamily="34" charset="0"/>
              </a:rPr>
              <a:t>Build excitement for the program</a:t>
            </a:r>
          </a:p>
          <a:p>
            <a:pPr marL="342900" lvl="0" indent="-342900" defTabSz="914139">
              <a:lnSpc>
                <a:spcPct val="90000"/>
              </a:lnSpc>
              <a:spcAft>
                <a:spcPts val="600"/>
              </a:spcAft>
              <a:buFont typeface="Arial" panose="020B0604020202020204" pitchFamily="34" charset="0"/>
              <a:buChar char="•"/>
              <a:defRPr/>
            </a:pPr>
            <a:r>
              <a:rPr lang="en-US" sz="1600">
                <a:latin typeface="Segoe UI" panose="020B0502040204020203" pitchFamily="34" charset="0"/>
                <a:cs typeface="Segoe UI" panose="020B0502040204020203" pitchFamily="34" charset="0"/>
              </a:rPr>
              <a:t>Participate in select program activities</a:t>
            </a:r>
          </a:p>
          <a:p>
            <a:pPr marL="342900" lvl="0" indent="-342900" defTabSz="914139">
              <a:lnSpc>
                <a:spcPct val="90000"/>
              </a:lnSpc>
              <a:spcAft>
                <a:spcPts val="600"/>
              </a:spcAft>
              <a:buFont typeface="Arial" panose="020B0604020202020204" pitchFamily="34" charset="0"/>
              <a:buChar char="•"/>
              <a:defRPr/>
            </a:pPr>
            <a:r>
              <a:rPr lang="en-US" sz="1600">
                <a:latin typeface="Segoe UI" panose="020B0502040204020203" pitchFamily="34" charset="0"/>
                <a:cs typeface="Segoe UI" panose="020B0502040204020203" pitchFamily="34" charset="0"/>
              </a:rPr>
              <a:t>Serve as a role model for behaviors that you want to promote</a:t>
            </a:r>
          </a:p>
          <a:p>
            <a:pPr marL="342900" lvl="0" indent="-342900" defTabSz="914139">
              <a:lnSpc>
                <a:spcPct val="90000"/>
              </a:lnSpc>
              <a:spcAft>
                <a:spcPts val="600"/>
              </a:spcAft>
              <a:buFont typeface="Arial" panose="020B0604020202020204" pitchFamily="34" charset="0"/>
              <a:buChar char="•"/>
              <a:defRPr/>
            </a:pPr>
            <a:r>
              <a:rPr lang="en-US" sz="1600">
                <a:latin typeface="Segoe UI" panose="020B0502040204020203" pitchFamily="34" charset="0"/>
                <a:cs typeface="Segoe UI" panose="020B0502040204020203" pitchFamily="34" charset="0"/>
              </a:rPr>
              <a:t>Encourage managers to participate and support the change</a:t>
            </a:r>
            <a:endParaRPr kumimoji="0" lang="en-US" sz="1600" i="0" u="none" strike="noStrike" kern="1200" cap="none" spc="0" normalizeH="0" baseline="0" noProof="0">
              <a:ln>
                <a:noFill/>
              </a:ln>
              <a:effectLst/>
              <a:uLnTx/>
              <a:uFillTx/>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B2A3FCBA-7C91-4E72-A3E0-2BFABC978291}"/>
              </a:ext>
            </a:extLst>
          </p:cNvPr>
          <p:cNvSpPr txBox="1"/>
          <p:nvPr/>
        </p:nvSpPr>
        <p:spPr>
          <a:xfrm>
            <a:off x="233415" y="2848342"/>
            <a:ext cx="11814871" cy="627781"/>
          </a:xfrm>
          <a:prstGeom prst="rect">
            <a:avLst/>
          </a:prstGeom>
          <a:noFill/>
        </p:spPr>
        <p:txBody>
          <a:bodyPr wrap="square" lIns="182828" tIns="146263" rIns="182828" bIns="146263" rtlCol="0">
            <a:spAutoFit/>
          </a:bodyPr>
          <a:lstStyle/>
          <a:p>
            <a:pPr lvl="0" defTabSz="914139">
              <a:lnSpc>
                <a:spcPct val="90000"/>
              </a:lnSpc>
              <a:spcAft>
                <a:spcPts val="600"/>
              </a:spcAft>
              <a:defRPr/>
            </a:pPr>
            <a:r>
              <a:rPr lang="en-US" sz="2400">
                <a:latin typeface="Segoe UI" panose="020B0502040204020203" pitchFamily="34" charset="0"/>
                <a:cs typeface="Segoe UI" panose="020B0502040204020203" pitchFamily="34" charset="0"/>
              </a:rPr>
              <a:t>Core responsibilities:</a:t>
            </a:r>
            <a:endParaRPr kumimoji="0" lang="en-US" sz="2400" i="0" u="none" strike="noStrike" kern="1200" cap="none" spc="0" normalizeH="0" baseline="0" noProof="0">
              <a:ln>
                <a:noFill/>
              </a:ln>
              <a:effectLst/>
              <a:uLnTx/>
              <a:uFillTx/>
              <a:latin typeface="Segoe UI" panose="020B0502040204020203" pitchFamily="34" charset="0"/>
              <a:cs typeface="Segoe UI" panose="020B0502040204020203" pitchFamily="34" charset="0"/>
            </a:endParaRPr>
          </a:p>
        </p:txBody>
      </p:sp>
      <p:cxnSp>
        <p:nvCxnSpPr>
          <p:cNvPr id="4" name="Straight Connector 3">
            <a:extLst>
              <a:ext uri="{FF2B5EF4-FFF2-40B4-BE49-F238E27FC236}">
                <a16:creationId xmlns:a16="http://schemas.microsoft.com/office/drawing/2014/main" id="{B1D3F09B-CBD2-47F0-B8F4-5C4FFBBA85F0}"/>
              </a:ext>
            </a:extLst>
          </p:cNvPr>
          <p:cNvCxnSpPr/>
          <p:nvPr/>
        </p:nvCxnSpPr>
        <p:spPr>
          <a:xfrm>
            <a:off x="473782" y="3368593"/>
            <a:ext cx="2695822" cy="0"/>
          </a:xfrm>
          <a:prstGeom prst="line">
            <a:avLst/>
          </a:prstGeom>
          <a:ln w="1905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9548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E31E2-ED39-40DD-BE24-C35DA16A7D8B}"/>
              </a:ext>
            </a:extLst>
          </p:cNvPr>
          <p:cNvSpPr>
            <a:spLocks noGrp="1"/>
          </p:cNvSpPr>
          <p:nvPr>
            <p:ph type="title"/>
          </p:nvPr>
        </p:nvSpPr>
        <p:spPr/>
        <p:txBody>
          <a:bodyPr/>
          <a:lstStyle/>
          <a:p>
            <a:r>
              <a:rPr lang="en-US" dirty="0"/>
              <a:t>Programme manager</a:t>
            </a:r>
          </a:p>
        </p:txBody>
      </p:sp>
      <p:sp>
        <p:nvSpPr>
          <p:cNvPr id="98" name="TextBox 97">
            <a:extLst>
              <a:ext uri="{FF2B5EF4-FFF2-40B4-BE49-F238E27FC236}">
                <a16:creationId xmlns:a16="http://schemas.microsoft.com/office/drawing/2014/main" id="{FBB42179-EE08-45E5-9554-2DE21093CD53}"/>
              </a:ext>
            </a:extLst>
          </p:cNvPr>
          <p:cNvSpPr txBox="1"/>
          <p:nvPr/>
        </p:nvSpPr>
        <p:spPr>
          <a:xfrm>
            <a:off x="233415" y="1179838"/>
            <a:ext cx="11895659" cy="960180"/>
          </a:xfrm>
          <a:prstGeom prst="rect">
            <a:avLst/>
          </a:prstGeom>
          <a:noFill/>
        </p:spPr>
        <p:txBody>
          <a:bodyPr wrap="square" lIns="182828" tIns="146263" rIns="182828" bIns="146263" rtlCol="0">
            <a:spAutoFit/>
          </a:bodyPr>
          <a:lstStyle/>
          <a:p>
            <a:pPr lvl="0" defTabSz="914139">
              <a:lnSpc>
                <a:spcPct val="90000"/>
              </a:lnSpc>
              <a:spcAft>
                <a:spcPts val="600"/>
              </a:spcAft>
              <a:defRPr/>
            </a:pPr>
            <a:r>
              <a:rPr lang="en-US" sz="2400" dirty="0">
                <a:latin typeface="Segoe UI" panose="020B0502040204020203" pitchFamily="34" charset="0"/>
                <a:cs typeface="Segoe UI" panose="020B0502040204020203" pitchFamily="34" charset="0"/>
              </a:rPr>
              <a:t>The Programme manager is the main architect of the program and leads implementation. </a:t>
            </a:r>
            <a:endParaRPr kumimoji="0" lang="en-US" sz="2400" i="0" u="none" strike="noStrike" kern="1200" cap="none" spc="0" normalizeH="0" baseline="0" noProof="0" dirty="0">
              <a:ln>
                <a:noFill/>
              </a:ln>
              <a:effectLst/>
              <a:uLnTx/>
              <a:uFillTx/>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265B897F-0F30-494D-B31A-25383187E2D5}"/>
              </a:ext>
            </a:extLst>
          </p:cNvPr>
          <p:cNvSpPr txBox="1"/>
          <p:nvPr/>
        </p:nvSpPr>
        <p:spPr>
          <a:xfrm>
            <a:off x="233415" y="3455938"/>
            <a:ext cx="11814871" cy="2502141"/>
          </a:xfrm>
          <a:prstGeom prst="rect">
            <a:avLst/>
          </a:prstGeom>
          <a:noFill/>
        </p:spPr>
        <p:txBody>
          <a:bodyPr wrap="square" lIns="182828" tIns="146263" rIns="182828" bIns="146263" rtlCol="0">
            <a:spAutoFit/>
          </a:bodyPr>
          <a:lstStyle/>
          <a:p>
            <a:pPr marL="342900" lvl="0" indent="-342900" defTabSz="914139">
              <a:lnSpc>
                <a:spcPct val="90000"/>
              </a:lnSpc>
              <a:spcAft>
                <a:spcPts val="600"/>
              </a:spcAft>
              <a:buFont typeface="Arial" panose="020B0604020202020204" pitchFamily="34" charset="0"/>
              <a:buChar char="•"/>
              <a:defRPr/>
            </a:pPr>
            <a:r>
              <a:rPr lang="en-US">
                <a:latin typeface="Segoe UI" panose="020B0502040204020203" pitchFamily="34" charset="0"/>
                <a:cs typeface="Segoe UI" panose="020B0502040204020203" pitchFamily="34" charset="0"/>
              </a:rPr>
              <a:t>Secure support from an executive sponsor if the program is not driven from the top</a:t>
            </a:r>
          </a:p>
          <a:p>
            <a:pPr marL="342900" lvl="0" indent="-342900" defTabSz="914139">
              <a:lnSpc>
                <a:spcPct val="90000"/>
              </a:lnSpc>
              <a:spcAft>
                <a:spcPts val="600"/>
              </a:spcAft>
              <a:buFont typeface="Arial" panose="020B0604020202020204" pitchFamily="34" charset="0"/>
              <a:buChar char="•"/>
              <a:defRPr/>
            </a:pPr>
            <a:r>
              <a:rPr lang="en-US">
                <a:latin typeface="Segoe UI" panose="020B0502040204020203" pitchFamily="34" charset="0"/>
                <a:cs typeface="Segoe UI" panose="020B0502040204020203" pitchFamily="34" charset="0"/>
              </a:rPr>
              <a:t>Identify, train, and manage change agents</a:t>
            </a:r>
          </a:p>
          <a:p>
            <a:pPr marL="342900" lvl="0" indent="-342900" defTabSz="914139">
              <a:lnSpc>
                <a:spcPct val="90000"/>
              </a:lnSpc>
              <a:spcAft>
                <a:spcPts val="600"/>
              </a:spcAft>
              <a:buFont typeface="Arial" panose="020B0604020202020204" pitchFamily="34" charset="0"/>
              <a:buChar char="•"/>
              <a:defRPr/>
            </a:pPr>
            <a:r>
              <a:rPr lang="en-US">
                <a:latin typeface="Segoe UI" panose="020B0502040204020203" pitchFamily="34" charset="0"/>
                <a:cs typeface="Segoe UI" panose="020B0502040204020203" pitchFamily="34" charset="0"/>
              </a:rPr>
              <a:t>Remove obstacles in the way of the team’s success</a:t>
            </a:r>
          </a:p>
          <a:p>
            <a:pPr marL="342900" lvl="0" indent="-342900" defTabSz="914139">
              <a:lnSpc>
                <a:spcPct val="90000"/>
              </a:lnSpc>
              <a:spcAft>
                <a:spcPts val="600"/>
              </a:spcAft>
              <a:buFont typeface="Arial" panose="020B0604020202020204" pitchFamily="34" charset="0"/>
              <a:buChar char="•"/>
              <a:defRPr/>
            </a:pPr>
            <a:r>
              <a:rPr lang="en-US">
                <a:latin typeface="Segoe UI" panose="020B0502040204020203" pitchFamily="34" charset="0"/>
                <a:cs typeface="Segoe UI" panose="020B0502040204020203" pitchFamily="34" charset="0"/>
              </a:rPr>
              <a:t>Lead program communications and regularly reinforce the program purpose</a:t>
            </a:r>
          </a:p>
          <a:p>
            <a:pPr marL="342900" lvl="0" indent="-342900" defTabSz="914139">
              <a:lnSpc>
                <a:spcPct val="90000"/>
              </a:lnSpc>
              <a:spcAft>
                <a:spcPts val="600"/>
              </a:spcAft>
              <a:buFont typeface="Arial" panose="020B0604020202020204" pitchFamily="34" charset="0"/>
              <a:buChar char="•"/>
              <a:defRPr/>
            </a:pPr>
            <a:r>
              <a:rPr lang="en-US">
                <a:latin typeface="Segoe UI" panose="020B0502040204020203" pitchFamily="34" charset="0"/>
                <a:cs typeface="Segoe UI" panose="020B0502040204020203" pitchFamily="34" charset="0"/>
              </a:rPr>
              <a:t>Structure the change program and lead activities</a:t>
            </a:r>
          </a:p>
          <a:p>
            <a:pPr marL="342900" lvl="0" indent="-342900" defTabSz="914139">
              <a:lnSpc>
                <a:spcPct val="90000"/>
              </a:lnSpc>
              <a:spcAft>
                <a:spcPts val="600"/>
              </a:spcAft>
              <a:buFont typeface="Arial" panose="020B0604020202020204" pitchFamily="34" charset="0"/>
              <a:buChar char="•"/>
              <a:defRPr/>
            </a:pPr>
            <a:r>
              <a:rPr lang="en-US">
                <a:latin typeface="Segoe UI" panose="020B0502040204020203" pitchFamily="34" charset="0"/>
                <a:cs typeface="Segoe UI" panose="020B0502040204020203" pitchFamily="34" charset="0"/>
              </a:rPr>
              <a:t>Lead discussions and idea sharing at check-ins and through collaboration channels</a:t>
            </a:r>
          </a:p>
          <a:p>
            <a:pPr marL="342900" lvl="0" indent="-342900" defTabSz="914139">
              <a:lnSpc>
                <a:spcPct val="90000"/>
              </a:lnSpc>
              <a:spcAft>
                <a:spcPts val="600"/>
              </a:spcAft>
              <a:buFont typeface="Arial" panose="020B0604020202020204" pitchFamily="34" charset="0"/>
              <a:buChar char="•"/>
              <a:defRPr/>
            </a:pPr>
            <a:r>
              <a:rPr lang="en-US">
                <a:latin typeface="Segoe UI" panose="020B0502040204020203" pitchFamily="34" charset="0"/>
                <a:cs typeface="Segoe UI" panose="020B0502040204020203" pitchFamily="34" charset="0"/>
              </a:rPr>
              <a:t>Collect, manage, and analyze program feedback and data</a:t>
            </a:r>
          </a:p>
        </p:txBody>
      </p:sp>
      <p:sp>
        <p:nvSpPr>
          <p:cNvPr id="16" name="TextBox 15">
            <a:extLst>
              <a:ext uri="{FF2B5EF4-FFF2-40B4-BE49-F238E27FC236}">
                <a16:creationId xmlns:a16="http://schemas.microsoft.com/office/drawing/2014/main" id="{B2A3FCBA-7C91-4E72-A3E0-2BFABC978291}"/>
              </a:ext>
            </a:extLst>
          </p:cNvPr>
          <p:cNvSpPr txBox="1"/>
          <p:nvPr/>
        </p:nvSpPr>
        <p:spPr>
          <a:xfrm>
            <a:off x="233416" y="2902540"/>
            <a:ext cx="11814871" cy="627781"/>
          </a:xfrm>
          <a:prstGeom prst="rect">
            <a:avLst/>
          </a:prstGeom>
          <a:noFill/>
        </p:spPr>
        <p:txBody>
          <a:bodyPr wrap="square" lIns="182828" tIns="146263" rIns="182828" bIns="146263" rtlCol="0">
            <a:spAutoFit/>
          </a:bodyPr>
          <a:lstStyle/>
          <a:p>
            <a:pPr lvl="0" defTabSz="914139">
              <a:lnSpc>
                <a:spcPct val="90000"/>
              </a:lnSpc>
              <a:spcAft>
                <a:spcPts val="600"/>
              </a:spcAft>
              <a:defRPr/>
            </a:pPr>
            <a:r>
              <a:rPr lang="en-US" sz="2400">
                <a:latin typeface="Segoe UI" panose="020B0502040204020203" pitchFamily="34" charset="0"/>
                <a:cs typeface="Segoe UI" panose="020B0502040204020203" pitchFamily="34" charset="0"/>
              </a:rPr>
              <a:t>Core responsibilities:</a:t>
            </a:r>
            <a:endParaRPr kumimoji="0" lang="en-US" sz="2400" i="0" u="none" strike="noStrike" kern="1200" cap="none" spc="0" normalizeH="0" baseline="0" noProof="0">
              <a:ln>
                <a:noFill/>
              </a:ln>
              <a:effectLst/>
              <a:uLnTx/>
              <a:uFillTx/>
              <a:latin typeface="Segoe UI" panose="020B0502040204020203" pitchFamily="34" charset="0"/>
              <a:cs typeface="Segoe UI" panose="020B0502040204020203" pitchFamily="34" charset="0"/>
            </a:endParaRPr>
          </a:p>
        </p:txBody>
      </p:sp>
      <p:cxnSp>
        <p:nvCxnSpPr>
          <p:cNvPr id="4" name="Straight Connector 3">
            <a:extLst>
              <a:ext uri="{FF2B5EF4-FFF2-40B4-BE49-F238E27FC236}">
                <a16:creationId xmlns:a16="http://schemas.microsoft.com/office/drawing/2014/main" id="{B1D3F09B-CBD2-47F0-B8F4-5C4FFBBA85F0}"/>
              </a:ext>
            </a:extLst>
          </p:cNvPr>
          <p:cNvCxnSpPr/>
          <p:nvPr/>
        </p:nvCxnSpPr>
        <p:spPr>
          <a:xfrm>
            <a:off x="473783" y="3422791"/>
            <a:ext cx="2695822" cy="0"/>
          </a:xfrm>
          <a:prstGeom prst="line">
            <a:avLst/>
          </a:prstGeom>
          <a:ln w="1905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467732"/>
      </p:ext>
    </p:extLst>
  </p:cSld>
  <p:clrMapOvr>
    <a:masterClrMapping/>
  </p:clrMapOvr>
  <p:transition>
    <p:fade/>
  </p:transition>
</p:sld>
</file>

<file path=ppt/theme/theme1.xml><?xml version="1.0" encoding="utf-8"?>
<a:theme xmlns:a="http://schemas.openxmlformats.org/drawingml/2006/main" name="Microsoft 365 PPT Template_2017">
  <a:themeElements>
    <a:clrScheme name="Microsoft 365">
      <a:dk1>
        <a:srgbClr val="282828"/>
      </a:dk1>
      <a:lt1>
        <a:srgbClr val="FFFFFF"/>
      </a:lt1>
      <a:dk2>
        <a:srgbClr val="282828"/>
      </a:dk2>
      <a:lt2>
        <a:srgbClr val="FFFFFF"/>
      </a:lt2>
      <a:accent1>
        <a:srgbClr val="0078D7"/>
      </a:accent1>
      <a:accent2>
        <a:srgbClr val="002050"/>
      </a:accent2>
      <a:accent3>
        <a:srgbClr val="939393"/>
      </a:accent3>
      <a:accent4>
        <a:srgbClr val="00BCF2"/>
      </a:accent4>
      <a:accent5>
        <a:srgbClr val="C2C2C2"/>
      </a:accent5>
      <a:accent6>
        <a:srgbClr val="505050"/>
      </a:accent6>
      <a:hlink>
        <a:srgbClr val="0078D7"/>
      </a:hlink>
      <a:folHlink>
        <a:srgbClr val="0078D7"/>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4" id="{2F0D2B60-3B30-4D30-8070-8A1BB326F61A}" vid="{F5BFAD13-3536-4D32-8787-D1D1756E3B1F}"/>
    </a:ext>
  </a:extLst>
</a:theme>
</file>

<file path=ppt/theme/theme2.xml><?xml version="1.0" encoding="utf-8"?>
<a:theme xmlns:a="http://schemas.openxmlformats.org/drawingml/2006/main" name="1_Microsoft 365 PPT Template_2017">
  <a:themeElements>
    <a:clrScheme name="Microsoft 365">
      <a:dk1>
        <a:srgbClr val="282828"/>
      </a:dk1>
      <a:lt1>
        <a:srgbClr val="FFFFFF"/>
      </a:lt1>
      <a:dk2>
        <a:srgbClr val="282828"/>
      </a:dk2>
      <a:lt2>
        <a:srgbClr val="FFFFFF"/>
      </a:lt2>
      <a:accent1>
        <a:srgbClr val="0078D7"/>
      </a:accent1>
      <a:accent2>
        <a:srgbClr val="002050"/>
      </a:accent2>
      <a:accent3>
        <a:srgbClr val="939393"/>
      </a:accent3>
      <a:accent4>
        <a:srgbClr val="00BCF2"/>
      </a:accent4>
      <a:accent5>
        <a:srgbClr val="C2C2C2"/>
      </a:accent5>
      <a:accent6>
        <a:srgbClr val="505050"/>
      </a:accent6>
      <a:hlink>
        <a:srgbClr val="0078D7"/>
      </a:hlink>
      <a:folHlink>
        <a:srgbClr val="0078D7"/>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4" id="{2F0D2B60-3B30-4D30-8070-8A1BB326F61A}" vid="{F5BFAD13-3536-4D32-8787-D1D1756E3B1F}"/>
    </a:ext>
  </a:extLst>
</a:theme>
</file>

<file path=ppt/theme/theme3.xml><?xml version="1.0" encoding="utf-8"?>
<a:theme xmlns:a="http://schemas.openxmlformats.org/drawingml/2006/main" name="5-50109_Microsoft_Light_Template">
  <a:themeElements>
    <a:clrScheme name="Microsoft_2017_Light">
      <a:dk1>
        <a:srgbClr val="353535"/>
      </a:dk1>
      <a:lt1>
        <a:srgbClr val="FFFFFF"/>
      </a:lt1>
      <a:dk2>
        <a:srgbClr val="D83B01"/>
      </a:dk2>
      <a:lt2>
        <a:srgbClr val="E6E6E6"/>
      </a:lt2>
      <a:accent1>
        <a:srgbClr val="D83B01"/>
      </a:accent1>
      <a:accent2>
        <a:srgbClr val="FF8C00"/>
      </a:accent2>
      <a:accent3>
        <a:srgbClr val="FFB900"/>
      </a:accent3>
      <a:accent4>
        <a:srgbClr val="0078D7"/>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7_16x9_Template.potx" id="{2A99AE01-A11F-4F2C-9BCC-4E42F4CE769C}" vid="{42DFBAD3-C25F-4FC8-963A-1F73730D7E5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f7071f35-5c89-41b3-924a-c2ad6ce205e1" xsi:nil="true"/>
    <Tags xmlns="f7071f35-5c89-41b3-924a-c2ad6ce205e1"/>
    <Date xmlns="f7071f35-5c89-41b3-924a-c2ad6ce205e1" xsi:nil="true"/>
    <jt8m xmlns="f7071f35-5c89-41b3-924a-c2ad6ce205e1" xsi:nil="true"/>
    <MediaServiceTranscript xmlns="f7071f35-5c89-41b3-924a-c2ad6ce205e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A1AE11B11710B4C93585091258EFE17" ma:contentTypeVersion="17" ma:contentTypeDescription="Create a new document." ma:contentTypeScope="" ma:versionID="d3c49ce951d973232a0782bfe48bd1f1">
  <xsd:schema xmlns:xsd="http://www.w3.org/2001/XMLSchema" xmlns:xs="http://www.w3.org/2001/XMLSchema" xmlns:p="http://schemas.microsoft.com/office/2006/metadata/properties" xmlns:ns2="f7071f35-5c89-41b3-924a-c2ad6ce205e1" xmlns:ns3="a3244b0c-843b-4237-abd6-d822de19512e" targetNamespace="http://schemas.microsoft.com/office/2006/metadata/properties" ma:root="true" ma:fieldsID="e11b45c6a37239a192ae913a656907b7" ns2:_="" ns3:_="">
    <xsd:import namespace="f7071f35-5c89-41b3-924a-c2ad6ce205e1"/>
    <xsd:import namespace="a3244b0c-843b-4237-abd6-d822de19512e"/>
    <xsd:element name="properties">
      <xsd:complexType>
        <xsd:sequence>
          <xsd:element name="documentManagement">
            <xsd:complexType>
              <xsd:all>
                <xsd:element ref="ns2:MediaServiceMetadata" minOccurs="0"/>
                <xsd:element ref="ns2:MediaServiceFastMetadata" minOccurs="0"/>
                <xsd:element ref="ns2:Tags" minOccurs="0"/>
                <xsd:element ref="ns2:Date" minOccurs="0"/>
                <xsd:element ref="ns2:jt8m"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DateTaken" minOccurs="0"/>
                <xsd:element ref="ns2:MediaServiceAutoTags" minOccurs="0"/>
                <xsd:element ref="ns2:MediaServiceOCR" minOccurs="0"/>
                <xsd:element ref="ns2:MediaServiceAutoKeyPoints" minOccurs="0"/>
                <xsd:element ref="ns2:MediaServiceKeyPoints" minOccurs="0"/>
                <xsd:element ref="ns2:MediaServiceTranscri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071f35-5c89-41b3-924a-c2ad6ce205e1"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Tags" ma:index="10" nillable="true" ma:displayName="Tags" ma:internalName="Tags">
      <xsd:complexType>
        <xsd:complexContent>
          <xsd:extension base="dms:MultiChoice">
            <xsd:sequence>
              <xsd:element name="Value" maxOccurs="unbounded" minOccurs="0" nillable="true">
                <xsd:simpleType>
                  <xsd:restriction base="dms:Choice">
                    <xsd:enumeration value="MyA"/>
                    <xsd:enumeration value="WpA"/>
                    <xsd:enumeration value="Solutions"/>
                    <xsd:enumeration value="All"/>
                    <xsd:enumeration value="Addin"/>
                    <xsd:enumeration value="Dashboard"/>
                    <xsd:enumeration value="Weekly Digest"/>
                    <xsd:enumeration value="Admin"/>
                    <xsd:enumeration value="Welcome Email"/>
                    <xsd:enumeration value="Metrics"/>
                    <xsd:enumeration value="Data Loading"/>
                    <xsd:enumeration value="Guided Exploration"/>
                    <xsd:enumeration value="Filtering"/>
                    <xsd:enumeration value="Flexible Queries"/>
                    <xsd:enumeration value="Collaboration Overload"/>
                    <xsd:enumeration value="Usability problem"/>
                    <xsd:enumeration value="Unmet needs"/>
                    <xsd:enumeration value="Concept validation"/>
                    <xsd:enumeration value="Feature validation"/>
                  </xsd:restriction>
                </xsd:simpleType>
              </xsd:element>
            </xsd:sequence>
          </xsd:extension>
        </xsd:complexContent>
      </xsd:complexType>
    </xsd:element>
    <xsd:element name="Date" ma:index="11" nillable="true" ma:displayName="Date" ma:internalName="Date">
      <xsd:simpleType>
        <xsd:restriction base="dms:Text">
          <xsd:maxLength value="255"/>
        </xsd:restriction>
      </xsd:simpleType>
    </xsd:element>
    <xsd:element name="jt8m" ma:index="12" nillable="true" ma:displayName="Text" ma:internalName="jt8m">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AutoTags" ma:index="20" nillable="true" ma:displayName="Tags" ma:internalName="MediaServiceAutoTags"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AutoKeyPoints" ma:index="22" nillable="true" ma:displayName="MediaServiceAutoKeyPoints" ma:hidden="true" ma:internalName="MediaServiceAutoKeyPoints" ma:readOnly="true">
      <xsd:simpleType>
        <xsd:restriction base="dms:Note"/>
      </xsd:simpleType>
    </xsd:element>
    <xsd:element name="MediaServiceKeyPoints" ma:index="23" nillable="true" ma:displayName="KeyPoints" ma:internalName="MediaServiceKeyPoints" ma:readOnly="false">
      <xsd:simpleType>
        <xsd:restriction base="dms:Note">
          <xsd:maxLength value="255"/>
        </xsd:restriction>
      </xsd:simpleType>
    </xsd:element>
    <xsd:element name="MediaServiceTranscript" ma:index="24" nillable="true" ma:displayName="MediaServiceTranscript" ma:hidden="true" ma:internalName="MediaServiceTranscript"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3244b0c-843b-4237-abd6-d822de19512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LastSharedByUser" ma:index="15" nillable="true" ma:displayName="Last Shared By User" ma:hidden="true" ma:internalName="LastSharedByUser" ma:readOnly="true">
      <xsd:simpleType>
        <xsd:restriction base="dms:Note"/>
      </xsd:simpleType>
    </xsd:element>
    <xsd:element name="LastSharedByTime" ma:index="16"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AAB0BA-1AAF-461B-992C-F6FAFF59E84D}">
  <ds:schemaRefs>
    <ds:schemaRef ds:uri="http://schemas.microsoft.com/sharepoint/v3/contenttype/forms"/>
  </ds:schemaRefs>
</ds:datastoreItem>
</file>

<file path=customXml/itemProps2.xml><?xml version="1.0" encoding="utf-8"?>
<ds:datastoreItem xmlns:ds="http://schemas.openxmlformats.org/officeDocument/2006/customXml" ds:itemID="{4F6EFB42-5F73-44F1-A38C-5F8D84730A18}">
  <ds:schemaRefs>
    <ds:schemaRef ds:uri="a3244b0c-843b-4237-abd6-d822de19512e"/>
    <ds:schemaRef ds:uri="http://schemas.microsoft.com/office/2006/documentManagement/types"/>
    <ds:schemaRef ds:uri="http://purl.org/dc/dcmitype/"/>
    <ds:schemaRef ds:uri="f7071f35-5c89-41b3-924a-c2ad6ce205e1"/>
    <ds:schemaRef ds:uri="http://purl.org/dc/terms/"/>
    <ds:schemaRef ds:uri="http://purl.org/dc/elements/1.1/"/>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D4CB928E-839B-4F34-A9C6-7A29259037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071f35-5c89-41b3-924a-c2ad6ce205e1"/>
    <ds:schemaRef ds:uri="a3244b0c-843b-4237-abd6-d822de1951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1240</TotalTime>
  <Words>2489</Words>
  <Application>Microsoft Office PowerPoint</Application>
  <PresentationFormat>Widescreen</PresentationFormat>
  <Paragraphs>204</Paragraphs>
  <Slides>19</Slides>
  <Notes>2</Notes>
  <HiddenSlides>0</HiddenSlides>
  <MMClips>0</MMClip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Microsoft 365 PPT Template_2017</vt:lpstr>
      <vt:lpstr>1_Microsoft 365 PPT Template_2017</vt:lpstr>
      <vt:lpstr>5-50109_Microsoft_Light_Template</vt:lpstr>
      <vt:lpstr>Microsoft Workplace Analytics</vt:lpstr>
      <vt:lpstr>Define the strategy</vt:lpstr>
      <vt:lpstr>Define objectives</vt:lpstr>
      <vt:lpstr>Test your objectives</vt:lpstr>
      <vt:lpstr>Select your target GM population</vt:lpstr>
      <vt:lpstr>Agree the roll out approach</vt:lpstr>
      <vt:lpstr>Set up and launch the program</vt:lpstr>
      <vt:lpstr>Executive sponsor</vt:lpstr>
      <vt:lpstr>Programme manager</vt:lpstr>
      <vt:lpstr>Change agents</vt:lpstr>
      <vt:lpstr>Program structure</vt:lpstr>
      <vt:lpstr>Program duration &amp; dates</vt:lpstr>
      <vt:lpstr>Program components</vt:lpstr>
      <vt:lpstr>Communication plan</vt:lpstr>
      <vt:lpstr>Supporting Activities: Resources to drive change</vt:lpstr>
      <vt:lpstr>Spread the change</vt:lpstr>
      <vt:lpstr>Habit formation</vt:lpstr>
      <vt:lpstr>Best practices to spread change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Workplace Analytics</dc:title>
  <dc:creator>Sawyer Kelly</dc:creator>
  <cp:lastModifiedBy>Michele Dehmer (Steyer Associates Inc)</cp:lastModifiedBy>
  <cp:revision>57</cp:revision>
  <dcterms:modified xsi:type="dcterms:W3CDTF">2020-09-15T17:27:24Z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erikand@microsoft.com</vt:lpwstr>
  </property>
  <property fmtid="{D5CDD505-2E9C-101B-9397-08002B2CF9AE}" pid="5" name="MSIP_Label_f42aa342-8706-4288-bd11-ebb85995028c_SetDate">
    <vt:lpwstr>2018-06-07T01:33:18.4137197Z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0x010100FA1AE11B11710B4C93585091258EFE17</vt:lpwstr>
  </property>
</Properties>
</file>