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5" r:id="rId5"/>
    <p:sldMasterId id="2147483706" r:id="rId6"/>
  </p:sldMasterIdLst>
  <p:notesMasterIdLst>
    <p:notesMasterId r:id="rId26"/>
  </p:notesMasterIdLst>
  <p:sldIdLst>
    <p:sldId id="527" r:id="rId7"/>
    <p:sldId id="4347" r:id="rId8"/>
    <p:sldId id="286" r:id="rId9"/>
    <p:sldId id="4353" r:id="rId10"/>
    <p:sldId id="4354" r:id="rId11"/>
    <p:sldId id="4355" r:id="rId12"/>
    <p:sldId id="4348" r:id="rId13"/>
    <p:sldId id="4304" r:id="rId14"/>
    <p:sldId id="4306" r:id="rId15"/>
    <p:sldId id="4324" r:id="rId16"/>
    <p:sldId id="4339" r:id="rId17"/>
    <p:sldId id="4341" r:id="rId18"/>
    <p:sldId id="4310" r:id="rId19"/>
    <p:sldId id="4343" r:id="rId20"/>
    <p:sldId id="4342" r:id="rId21"/>
    <p:sldId id="4345" r:id="rId22"/>
    <p:sldId id="288" r:id="rId23"/>
    <p:sldId id="4351" r:id="rId24"/>
    <p:sldId id="432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DAAD9B-06A7-4B26-9402-C634C7C3ABF9}">
          <p14:sldIdLst>
            <p14:sldId id="527"/>
          </p14:sldIdLst>
        </p14:section>
        <p14:section name="Guide" id="{C0FBB6FE-C8A1-493A-9262-CC5DAC1537C1}">
          <p14:sldIdLst>
            <p14:sldId id="4347"/>
            <p14:sldId id="286"/>
            <p14:sldId id="4353"/>
            <p14:sldId id="4354"/>
            <p14:sldId id="4355"/>
            <p14:sldId id="4348"/>
            <p14:sldId id="4304"/>
            <p14:sldId id="4306"/>
            <p14:sldId id="4324"/>
            <p14:sldId id="4339"/>
            <p14:sldId id="4341"/>
            <p14:sldId id="4310"/>
            <p14:sldId id="4343"/>
            <p14:sldId id="4342"/>
            <p14:sldId id="4345"/>
            <p14:sldId id="288"/>
            <p14:sldId id="4351"/>
            <p14:sldId id="432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erez (Steyer Associates Inc)" initials="CP(AI" lastIdx="2" clrIdx="0">
    <p:extLst>
      <p:ext uri="{19B8F6BF-5375-455C-9EA6-DF929625EA0E}">
        <p15:presenceInfo xmlns:p15="http://schemas.microsoft.com/office/powerpoint/2012/main" userId="S::v-chpere@microsoft.com::53b11069-aa48-45d5-a9a0-c8c29def8c30" providerId="AD"/>
      </p:ext>
    </p:extLst>
  </p:cmAuthor>
  <p:cmAuthor id="2" name="Radha Selvaraj" initials="RS" lastIdx="4" clrIdx="1">
    <p:extLst>
      <p:ext uri="{19B8F6BF-5375-455C-9EA6-DF929625EA0E}">
        <p15:presenceInfo xmlns:p15="http://schemas.microsoft.com/office/powerpoint/2012/main" userId="S::radhas@microsoft.com::6a745854-71e1-4c33-b789-ef8df19767bb" providerId="AD"/>
      </p:ext>
    </p:extLst>
  </p:cmAuthor>
  <p:cmAuthor id="3" name="Connor Joyce" initials="CJ" lastIdx="7" clrIdx="2">
    <p:extLst>
      <p:ext uri="{19B8F6BF-5375-455C-9EA6-DF929625EA0E}">
        <p15:presenceInfo xmlns:p15="http://schemas.microsoft.com/office/powerpoint/2012/main" userId="S::cojoyce@microsoft.com::ff30c999-b61d-4a3d-8d5c-3c822df488b4" providerId="AD"/>
      </p:ext>
    </p:extLst>
  </p:cmAuthor>
  <p:cmAuthor id="4" name="Fabio Quadrini" initials="FQ" lastIdx="8" clrIdx="3">
    <p:extLst>
      <p:ext uri="{19B8F6BF-5375-455C-9EA6-DF929625EA0E}">
        <p15:presenceInfo xmlns:p15="http://schemas.microsoft.com/office/powerpoint/2012/main" userId="S::faquadri@microsoft.com::de7e9114-3b93-4feb-ba66-d8406763d2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78D7"/>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76C3A-E4D3-4A42-BCBC-0A5A3D4D2635}" v="4" dt="2021-05-27T23:22:12.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e Dehmer" userId="7702e631-62c5-4b08-8929-5748d2696215" providerId="ADAL" clId="{6E976C3A-E4D3-4A42-BCBC-0A5A3D4D2635}"/>
    <pc:docChg chg="undo custSel modSld delSection">
      <pc:chgData name="Michele Dehmer" userId="7702e631-62c5-4b08-8929-5748d2696215" providerId="ADAL" clId="{6E976C3A-E4D3-4A42-BCBC-0A5A3D4D2635}" dt="2021-05-27T23:22:28.956" v="783" actId="17851"/>
      <pc:docMkLst>
        <pc:docMk/>
      </pc:docMkLst>
      <pc:sldChg chg="modSp mod">
        <pc:chgData name="Michele Dehmer" userId="7702e631-62c5-4b08-8929-5748d2696215" providerId="ADAL" clId="{6E976C3A-E4D3-4A42-BCBC-0A5A3D4D2635}" dt="2021-05-27T23:07:14.668" v="214" actId="6549"/>
        <pc:sldMkLst>
          <pc:docMk/>
          <pc:sldMk cId="1159646772" sldId="286"/>
        </pc:sldMkLst>
        <pc:spChg chg="mod">
          <ac:chgData name="Michele Dehmer" userId="7702e631-62c5-4b08-8929-5748d2696215" providerId="ADAL" clId="{6E976C3A-E4D3-4A42-BCBC-0A5A3D4D2635}" dt="2021-05-27T23:06:36.550" v="209" actId="20577"/>
          <ac:spMkLst>
            <pc:docMk/>
            <pc:sldMk cId="1159646772" sldId="286"/>
            <ac:spMk id="3" creationId="{89578AC2-1183-456A-BFE6-1E474857F8E2}"/>
          </ac:spMkLst>
        </pc:spChg>
        <pc:spChg chg="mod">
          <ac:chgData name="Michele Dehmer" userId="7702e631-62c5-4b08-8929-5748d2696215" providerId="ADAL" clId="{6E976C3A-E4D3-4A42-BCBC-0A5A3D4D2635}" dt="2021-05-27T23:07:14.668" v="214" actId="6549"/>
          <ac:spMkLst>
            <pc:docMk/>
            <pc:sldMk cId="1159646772" sldId="286"/>
            <ac:spMk id="7" creationId="{9083D7ED-9CCC-49D8-B2A0-D524802890BB}"/>
          </ac:spMkLst>
        </pc:spChg>
      </pc:sldChg>
      <pc:sldChg chg="modSp mod">
        <pc:chgData name="Michele Dehmer" userId="7702e631-62c5-4b08-8929-5748d2696215" providerId="ADAL" clId="{6E976C3A-E4D3-4A42-BCBC-0A5A3D4D2635}" dt="2021-05-27T23:17:14.533" v="605" actId="20577"/>
        <pc:sldMkLst>
          <pc:docMk/>
          <pc:sldMk cId="4249954895" sldId="4304"/>
        </pc:sldMkLst>
        <pc:spChg chg="mod">
          <ac:chgData name="Michele Dehmer" userId="7702e631-62c5-4b08-8929-5748d2696215" providerId="ADAL" clId="{6E976C3A-E4D3-4A42-BCBC-0A5A3D4D2635}" dt="2021-05-27T23:17:14.533" v="605" actId="20577"/>
          <ac:spMkLst>
            <pc:docMk/>
            <pc:sldMk cId="4249954895" sldId="4304"/>
            <ac:spMk id="98" creationId="{FBB42179-EE08-45E5-9554-2DE21093CD53}"/>
          </ac:spMkLst>
        </pc:spChg>
      </pc:sldChg>
      <pc:sldChg chg="modSp mod">
        <pc:chgData name="Michele Dehmer" userId="7702e631-62c5-4b08-8929-5748d2696215" providerId="ADAL" clId="{6E976C3A-E4D3-4A42-BCBC-0A5A3D4D2635}" dt="2021-05-27T23:17:09.036" v="604" actId="20577"/>
        <pc:sldMkLst>
          <pc:docMk/>
          <pc:sldMk cId="3766467732" sldId="4306"/>
        </pc:sldMkLst>
        <pc:spChg chg="mod">
          <ac:chgData name="Michele Dehmer" userId="7702e631-62c5-4b08-8929-5748d2696215" providerId="ADAL" clId="{6E976C3A-E4D3-4A42-BCBC-0A5A3D4D2635}" dt="2021-05-27T23:17:04.340" v="603" actId="6549"/>
          <ac:spMkLst>
            <pc:docMk/>
            <pc:sldMk cId="3766467732" sldId="4306"/>
            <ac:spMk id="3" creationId="{814E31E2-ED39-40DD-BE24-C35DA16A7D8B}"/>
          </ac:spMkLst>
        </pc:spChg>
        <pc:spChg chg="mod">
          <ac:chgData name="Michele Dehmer" userId="7702e631-62c5-4b08-8929-5748d2696215" providerId="ADAL" clId="{6E976C3A-E4D3-4A42-BCBC-0A5A3D4D2635}" dt="2021-05-27T23:17:09.036" v="604" actId="20577"/>
          <ac:spMkLst>
            <pc:docMk/>
            <pc:sldMk cId="3766467732" sldId="4306"/>
            <ac:spMk id="98" creationId="{FBB42179-EE08-45E5-9554-2DE21093CD53}"/>
          </ac:spMkLst>
        </pc:spChg>
      </pc:sldChg>
      <pc:sldChg chg="modSp mod">
        <pc:chgData name="Michele Dehmer" userId="7702e631-62c5-4b08-8929-5748d2696215" providerId="ADAL" clId="{6E976C3A-E4D3-4A42-BCBC-0A5A3D4D2635}" dt="2021-05-27T23:17:21.248" v="607" actId="20577"/>
        <pc:sldMkLst>
          <pc:docMk/>
          <pc:sldMk cId="4175479328" sldId="4324"/>
        </pc:sldMkLst>
        <pc:spChg chg="mod">
          <ac:chgData name="Michele Dehmer" userId="7702e631-62c5-4b08-8929-5748d2696215" providerId="ADAL" clId="{6E976C3A-E4D3-4A42-BCBC-0A5A3D4D2635}" dt="2021-05-27T23:15:39.693" v="595" actId="313"/>
          <ac:spMkLst>
            <pc:docMk/>
            <pc:sldMk cId="4175479328" sldId="4324"/>
            <ac:spMk id="15" creationId="{265B897F-0F30-494D-B31A-25383187E2D5}"/>
          </ac:spMkLst>
        </pc:spChg>
        <pc:spChg chg="mod">
          <ac:chgData name="Michele Dehmer" userId="7702e631-62c5-4b08-8929-5748d2696215" providerId="ADAL" clId="{6E976C3A-E4D3-4A42-BCBC-0A5A3D4D2635}" dt="2021-05-27T23:17:21.248" v="607" actId="20577"/>
          <ac:spMkLst>
            <pc:docMk/>
            <pc:sldMk cId="4175479328" sldId="4324"/>
            <ac:spMk id="98" creationId="{FBB42179-EE08-45E5-9554-2DE21093CD53}"/>
          </ac:spMkLst>
        </pc:spChg>
      </pc:sldChg>
      <pc:sldChg chg="modSp mod">
        <pc:chgData name="Michele Dehmer" userId="7702e631-62c5-4b08-8929-5748d2696215" providerId="ADAL" clId="{6E976C3A-E4D3-4A42-BCBC-0A5A3D4D2635}" dt="2021-05-27T23:17:28.421" v="610" actId="20577"/>
        <pc:sldMkLst>
          <pc:docMk/>
          <pc:sldMk cId="3276566288" sldId="4339"/>
        </pc:sldMkLst>
        <pc:spChg chg="mod">
          <ac:chgData name="Michele Dehmer" userId="7702e631-62c5-4b08-8929-5748d2696215" providerId="ADAL" clId="{6E976C3A-E4D3-4A42-BCBC-0A5A3D4D2635}" dt="2021-05-27T23:17:28.421" v="610" actId="20577"/>
          <ac:spMkLst>
            <pc:docMk/>
            <pc:sldMk cId="3276566288" sldId="4339"/>
            <ac:spMk id="79" creationId="{5D66115D-8A4B-41C9-9E2D-CEC2686FCEA7}"/>
          </ac:spMkLst>
        </pc:spChg>
      </pc:sldChg>
      <pc:sldChg chg="modSp mod">
        <pc:chgData name="Michele Dehmer" userId="7702e631-62c5-4b08-8929-5748d2696215" providerId="ADAL" clId="{6E976C3A-E4D3-4A42-BCBC-0A5A3D4D2635}" dt="2021-05-27T23:18:12.244" v="657" actId="20577"/>
        <pc:sldMkLst>
          <pc:docMk/>
          <pc:sldMk cId="3787960527" sldId="4341"/>
        </pc:sldMkLst>
        <pc:spChg chg="mod">
          <ac:chgData name="Michele Dehmer" userId="7702e631-62c5-4b08-8929-5748d2696215" providerId="ADAL" clId="{6E976C3A-E4D3-4A42-BCBC-0A5A3D4D2635}" dt="2021-05-27T23:18:12.244" v="657" actId="20577"/>
          <ac:spMkLst>
            <pc:docMk/>
            <pc:sldMk cId="3787960527" sldId="4341"/>
            <ac:spMk id="3" creationId="{814E31E2-ED39-40DD-BE24-C35DA16A7D8B}"/>
          </ac:spMkLst>
        </pc:spChg>
        <pc:spChg chg="mod">
          <ac:chgData name="Michele Dehmer" userId="7702e631-62c5-4b08-8929-5748d2696215" providerId="ADAL" clId="{6E976C3A-E4D3-4A42-BCBC-0A5A3D4D2635}" dt="2021-05-27T23:16:17.152" v="601" actId="20577"/>
          <ac:spMkLst>
            <pc:docMk/>
            <pc:sldMk cId="3787960527" sldId="4341"/>
            <ac:spMk id="15" creationId="{265B897F-0F30-494D-B31A-25383187E2D5}"/>
          </ac:spMkLst>
        </pc:spChg>
        <pc:spChg chg="mod">
          <ac:chgData name="Michele Dehmer" userId="7702e631-62c5-4b08-8929-5748d2696215" providerId="ADAL" clId="{6E976C3A-E4D3-4A42-BCBC-0A5A3D4D2635}" dt="2021-05-27T23:17:57.742" v="653" actId="20577"/>
          <ac:spMkLst>
            <pc:docMk/>
            <pc:sldMk cId="3787960527" sldId="4341"/>
            <ac:spMk id="98" creationId="{FBB42179-EE08-45E5-9554-2DE21093CD53}"/>
          </ac:spMkLst>
        </pc:spChg>
      </pc:sldChg>
      <pc:sldChg chg="modSp mod">
        <pc:chgData name="Michele Dehmer" userId="7702e631-62c5-4b08-8929-5748d2696215" providerId="ADAL" clId="{6E976C3A-E4D3-4A42-BCBC-0A5A3D4D2635}" dt="2021-05-27T23:21:58.779" v="782" actId="20577"/>
        <pc:sldMkLst>
          <pc:docMk/>
          <pc:sldMk cId="1835587070" sldId="4342"/>
        </pc:sldMkLst>
        <pc:spChg chg="mod">
          <ac:chgData name="Michele Dehmer" userId="7702e631-62c5-4b08-8929-5748d2696215" providerId="ADAL" clId="{6E976C3A-E4D3-4A42-BCBC-0A5A3D4D2635}" dt="2021-05-27T23:21:58.779" v="782" actId="20577"/>
          <ac:spMkLst>
            <pc:docMk/>
            <pc:sldMk cId="1835587070" sldId="4342"/>
            <ac:spMk id="98" creationId="{FBB42179-EE08-45E5-9554-2DE21093CD53}"/>
          </ac:spMkLst>
        </pc:spChg>
      </pc:sldChg>
      <pc:sldChg chg="modSp mod">
        <pc:chgData name="Michele Dehmer" userId="7702e631-62c5-4b08-8929-5748d2696215" providerId="ADAL" clId="{6E976C3A-E4D3-4A42-BCBC-0A5A3D4D2635}" dt="2021-05-27T23:18:40.598" v="659" actId="20577"/>
        <pc:sldMkLst>
          <pc:docMk/>
          <pc:sldMk cId="3814011509" sldId="4343"/>
        </pc:sldMkLst>
        <pc:spChg chg="mod">
          <ac:chgData name="Michele Dehmer" userId="7702e631-62c5-4b08-8929-5748d2696215" providerId="ADAL" clId="{6E976C3A-E4D3-4A42-BCBC-0A5A3D4D2635}" dt="2021-05-27T23:18:40.598" v="659" actId="20577"/>
          <ac:spMkLst>
            <pc:docMk/>
            <pc:sldMk cId="3814011509" sldId="4343"/>
            <ac:spMk id="5" creationId="{EA233E2B-95CA-43B3-A1DD-6C8A9E9FDBD1}"/>
          </ac:spMkLst>
        </pc:spChg>
        <pc:spChg chg="mod">
          <ac:chgData name="Michele Dehmer" userId="7702e631-62c5-4b08-8929-5748d2696215" providerId="ADAL" clId="{6E976C3A-E4D3-4A42-BCBC-0A5A3D4D2635}" dt="2021-05-27T23:05:03.779" v="106"/>
          <ac:spMkLst>
            <pc:docMk/>
            <pc:sldMk cId="3814011509" sldId="4343"/>
            <ac:spMk id="15" creationId="{265B897F-0F30-494D-B31A-25383187E2D5}"/>
          </ac:spMkLst>
        </pc:spChg>
      </pc:sldChg>
      <pc:sldChg chg="modSp mod">
        <pc:chgData name="Michele Dehmer" userId="7702e631-62c5-4b08-8929-5748d2696215" providerId="ADAL" clId="{6E976C3A-E4D3-4A42-BCBC-0A5A3D4D2635}" dt="2021-05-27T23:09:48.362" v="261" actId="20577"/>
        <pc:sldMkLst>
          <pc:docMk/>
          <pc:sldMk cId="2094578463" sldId="4353"/>
        </pc:sldMkLst>
        <pc:spChg chg="mod">
          <ac:chgData name="Michele Dehmer" userId="7702e631-62c5-4b08-8929-5748d2696215" providerId="ADAL" clId="{6E976C3A-E4D3-4A42-BCBC-0A5A3D4D2635}" dt="2021-05-27T23:08:54.778" v="241" actId="6549"/>
          <ac:spMkLst>
            <pc:docMk/>
            <pc:sldMk cId="2094578463" sldId="4353"/>
            <ac:spMk id="3" creationId="{89578AC2-1183-456A-BFE6-1E474857F8E2}"/>
          </ac:spMkLst>
        </pc:spChg>
        <pc:spChg chg="mod">
          <ac:chgData name="Michele Dehmer" userId="7702e631-62c5-4b08-8929-5748d2696215" providerId="ADAL" clId="{6E976C3A-E4D3-4A42-BCBC-0A5A3D4D2635}" dt="2021-05-27T23:09:48.362" v="261" actId="20577"/>
          <ac:spMkLst>
            <pc:docMk/>
            <pc:sldMk cId="2094578463" sldId="4353"/>
            <ac:spMk id="7" creationId="{9083D7ED-9CCC-49D8-B2A0-D524802890BB}"/>
          </ac:spMkLst>
        </pc:spChg>
      </pc:sldChg>
      <pc:sldChg chg="modSp mod">
        <pc:chgData name="Michele Dehmer" userId="7702e631-62c5-4b08-8929-5748d2696215" providerId="ADAL" clId="{6E976C3A-E4D3-4A42-BCBC-0A5A3D4D2635}" dt="2021-05-27T23:15:05.124" v="590" actId="14100"/>
        <pc:sldMkLst>
          <pc:docMk/>
          <pc:sldMk cId="552331868" sldId="4354"/>
        </pc:sldMkLst>
        <pc:spChg chg="mod">
          <ac:chgData name="Michele Dehmer" userId="7702e631-62c5-4b08-8929-5748d2696215" providerId="ADAL" clId="{6E976C3A-E4D3-4A42-BCBC-0A5A3D4D2635}" dt="2021-05-27T23:13:26.617" v="524" actId="20577"/>
          <ac:spMkLst>
            <pc:docMk/>
            <pc:sldMk cId="552331868" sldId="4354"/>
            <ac:spMk id="2" creationId="{00000000-0000-0000-0000-000000000000}"/>
          </ac:spMkLst>
        </pc:spChg>
        <pc:spChg chg="mod">
          <ac:chgData name="Michele Dehmer" userId="7702e631-62c5-4b08-8929-5748d2696215" providerId="ADAL" clId="{6E976C3A-E4D3-4A42-BCBC-0A5A3D4D2635}" dt="2021-05-27T23:13:31.597" v="525" actId="1076"/>
          <ac:spMkLst>
            <pc:docMk/>
            <pc:sldMk cId="552331868" sldId="4354"/>
            <ac:spMk id="3" creationId="{89578AC2-1183-456A-BFE6-1E474857F8E2}"/>
          </ac:spMkLst>
        </pc:spChg>
        <pc:spChg chg="mod">
          <ac:chgData name="Michele Dehmer" userId="7702e631-62c5-4b08-8929-5748d2696215" providerId="ADAL" clId="{6E976C3A-E4D3-4A42-BCBC-0A5A3D4D2635}" dt="2021-05-27T23:05:03.779" v="106"/>
          <ac:spMkLst>
            <pc:docMk/>
            <pc:sldMk cId="552331868" sldId="4354"/>
            <ac:spMk id="6" creationId="{DBE47728-77F1-4A93-9F68-A75B951CBA0A}"/>
          </ac:spMkLst>
        </pc:spChg>
        <pc:spChg chg="mod">
          <ac:chgData name="Michele Dehmer" userId="7702e631-62c5-4b08-8929-5748d2696215" providerId="ADAL" clId="{6E976C3A-E4D3-4A42-BCBC-0A5A3D4D2635}" dt="2021-05-27T23:14:59.579" v="589" actId="20577"/>
          <ac:spMkLst>
            <pc:docMk/>
            <pc:sldMk cId="552331868" sldId="4354"/>
            <ac:spMk id="7" creationId="{9083D7ED-9CCC-49D8-B2A0-D524802890BB}"/>
          </ac:spMkLst>
        </pc:spChg>
        <pc:spChg chg="mod">
          <ac:chgData name="Michele Dehmer" userId="7702e631-62c5-4b08-8929-5748d2696215" providerId="ADAL" clId="{6E976C3A-E4D3-4A42-BCBC-0A5A3D4D2635}" dt="2021-05-27T23:05:03.779" v="106"/>
          <ac:spMkLst>
            <pc:docMk/>
            <pc:sldMk cId="552331868" sldId="4354"/>
            <ac:spMk id="8" creationId="{FB035F12-0C91-409A-957D-61C35CEAED93}"/>
          </ac:spMkLst>
        </pc:spChg>
        <pc:spChg chg="mod">
          <ac:chgData name="Michele Dehmer" userId="7702e631-62c5-4b08-8929-5748d2696215" providerId="ADAL" clId="{6E976C3A-E4D3-4A42-BCBC-0A5A3D4D2635}" dt="2021-05-27T23:14:00.633" v="552" actId="20577"/>
          <ac:spMkLst>
            <pc:docMk/>
            <pc:sldMk cId="552331868" sldId="4354"/>
            <ac:spMk id="18" creationId="{F01AA111-41FB-4AB6-8B31-83890AD12957}"/>
          </ac:spMkLst>
        </pc:spChg>
        <pc:spChg chg="mod">
          <ac:chgData name="Michele Dehmer" userId="7702e631-62c5-4b08-8929-5748d2696215" providerId="ADAL" clId="{6E976C3A-E4D3-4A42-BCBC-0A5A3D4D2635}" dt="2021-05-27T23:14:04.791" v="554" actId="20577"/>
          <ac:spMkLst>
            <pc:docMk/>
            <pc:sldMk cId="552331868" sldId="4354"/>
            <ac:spMk id="19" creationId="{16961269-D856-41EA-95DE-BA3C0BC66F24}"/>
          </ac:spMkLst>
        </pc:spChg>
        <pc:grpChg chg="mod">
          <ac:chgData name="Michele Dehmer" userId="7702e631-62c5-4b08-8929-5748d2696215" providerId="ADAL" clId="{6E976C3A-E4D3-4A42-BCBC-0A5A3D4D2635}" dt="2021-05-27T23:15:05.124" v="590" actId="14100"/>
          <ac:grpSpMkLst>
            <pc:docMk/>
            <pc:sldMk cId="552331868" sldId="4354"/>
            <ac:grpSpMk id="9" creationId="{D0F00ED5-2CB5-4DE6-99A7-7074941D19DC}"/>
          </ac:grpSpMkLst>
        </pc:grpChg>
        <pc:graphicFrameChg chg="modGraphic">
          <ac:chgData name="Michele Dehmer" userId="7702e631-62c5-4b08-8929-5748d2696215" providerId="ADAL" clId="{6E976C3A-E4D3-4A42-BCBC-0A5A3D4D2635}" dt="2021-05-27T23:14:26.644" v="562" actId="20577"/>
          <ac:graphicFrameMkLst>
            <pc:docMk/>
            <pc:sldMk cId="552331868" sldId="4354"/>
            <ac:graphicFrameMk id="10" creationId="{BBB87E33-1682-4667-93AA-CABF27F65C8D}"/>
          </ac:graphicFrameMkLst>
        </pc:graphicFrameChg>
      </pc:sldChg>
      <pc:sldChg chg="modSp mod">
        <pc:chgData name="Michele Dehmer" userId="7702e631-62c5-4b08-8929-5748d2696215" providerId="ADAL" clId="{6E976C3A-E4D3-4A42-BCBC-0A5A3D4D2635}" dt="2021-05-27T23:15:19.561" v="591" actId="313"/>
        <pc:sldMkLst>
          <pc:docMk/>
          <pc:sldMk cId="3486517413" sldId="4355"/>
        </pc:sldMkLst>
        <pc:spChg chg="mod">
          <ac:chgData name="Michele Dehmer" userId="7702e631-62c5-4b08-8929-5748d2696215" providerId="ADAL" clId="{6E976C3A-E4D3-4A42-BCBC-0A5A3D4D2635}" dt="2021-05-27T23:15:19.561" v="591" actId="313"/>
          <ac:spMkLst>
            <pc:docMk/>
            <pc:sldMk cId="3486517413" sldId="4355"/>
            <ac:spMk id="3" creationId="{89578AC2-1183-456A-BFE6-1E474857F8E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32F5FD-CE39-4CDC-B9B7-56165B2CAB1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GB"/>
        </a:p>
      </dgm:t>
    </dgm:pt>
    <dgm:pt modelId="{7C4F40E4-1BA2-4C60-9C0A-A53D5D1130CD}">
      <dgm:prSet phldrT="[Text]" custT="1"/>
      <dgm:spPr/>
      <dgm:t>
        <a:bodyPr/>
        <a:lstStyle/>
        <a:p>
          <a:r>
            <a:rPr lang="en-GB" sz="1000" dirty="0"/>
            <a:t>CEO</a:t>
          </a:r>
        </a:p>
      </dgm:t>
    </dgm:pt>
    <dgm:pt modelId="{BB7B0B87-A0CC-41D1-B9AB-C9221C76CFFE}" type="parTrans" cxnId="{EA1AAE23-F53A-4294-8FE9-05A4DC2BFC4E}">
      <dgm:prSet/>
      <dgm:spPr/>
      <dgm:t>
        <a:bodyPr/>
        <a:lstStyle/>
        <a:p>
          <a:endParaRPr lang="en-GB" sz="1000"/>
        </a:p>
      </dgm:t>
    </dgm:pt>
    <dgm:pt modelId="{45BA4FE4-6B7A-48D3-B889-EE45A28CEAC3}" type="sibTrans" cxnId="{EA1AAE23-F53A-4294-8FE9-05A4DC2BFC4E}">
      <dgm:prSet/>
      <dgm:spPr/>
      <dgm:t>
        <a:bodyPr/>
        <a:lstStyle/>
        <a:p>
          <a:endParaRPr lang="en-GB" sz="1000"/>
        </a:p>
      </dgm:t>
    </dgm:pt>
    <dgm:pt modelId="{3D6ED4A8-7099-4E22-84F6-C8B48888FA55}">
      <dgm:prSet phldrT="[Text]" custT="1"/>
      <dgm:spPr/>
      <dgm:t>
        <a:bodyPr/>
        <a:lstStyle/>
        <a:p>
          <a:r>
            <a:rPr lang="en-GB" sz="1000"/>
            <a:t>VP</a:t>
          </a:r>
        </a:p>
      </dgm:t>
    </dgm:pt>
    <dgm:pt modelId="{2BD0B545-18A2-4FF6-B980-D7744C0DC916}" type="parTrans" cxnId="{1E82341A-2F3E-49F0-AD63-BD4F4145F57D}">
      <dgm:prSet/>
      <dgm:spPr/>
      <dgm:t>
        <a:bodyPr/>
        <a:lstStyle/>
        <a:p>
          <a:endParaRPr lang="en-GB" sz="1000"/>
        </a:p>
      </dgm:t>
    </dgm:pt>
    <dgm:pt modelId="{2542D898-ABFC-43A3-93D5-0752E090B215}" type="sibTrans" cxnId="{1E82341A-2F3E-49F0-AD63-BD4F4145F57D}">
      <dgm:prSet/>
      <dgm:spPr/>
      <dgm:t>
        <a:bodyPr/>
        <a:lstStyle/>
        <a:p>
          <a:endParaRPr lang="en-GB" sz="1000"/>
        </a:p>
      </dgm:t>
    </dgm:pt>
    <dgm:pt modelId="{20F5E814-AE90-4E72-980A-867ECB00F9F2}">
      <dgm:prSet phldrT="[Text]" custT="1"/>
      <dgm:spPr/>
      <dgm:t>
        <a:bodyPr/>
        <a:lstStyle/>
        <a:p>
          <a:r>
            <a:rPr lang="en-GB" sz="1000"/>
            <a:t>Director</a:t>
          </a:r>
        </a:p>
      </dgm:t>
    </dgm:pt>
    <dgm:pt modelId="{C421AA48-7727-4F6C-94A0-C1417573F697}" type="parTrans" cxnId="{5469BA8F-EEEB-47C8-98F5-B9154B3F8CE6}">
      <dgm:prSet/>
      <dgm:spPr/>
      <dgm:t>
        <a:bodyPr/>
        <a:lstStyle/>
        <a:p>
          <a:endParaRPr lang="en-GB" sz="1000"/>
        </a:p>
      </dgm:t>
    </dgm:pt>
    <dgm:pt modelId="{046FF609-4653-42B1-9E3F-939DB98606F5}" type="sibTrans" cxnId="{5469BA8F-EEEB-47C8-98F5-B9154B3F8CE6}">
      <dgm:prSet/>
      <dgm:spPr/>
      <dgm:t>
        <a:bodyPr/>
        <a:lstStyle/>
        <a:p>
          <a:endParaRPr lang="en-GB" sz="1000"/>
        </a:p>
      </dgm:t>
    </dgm:pt>
    <dgm:pt modelId="{E3244BE6-A9B3-4B45-B3A5-8317F5F2A1E7}">
      <dgm:prSet phldrT="[Text]" custT="1"/>
      <dgm:spPr/>
      <dgm:t>
        <a:bodyPr/>
        <a:lstStyle/>
        <a:p>
          <a:r>
            <a:rPr lang="en-GB" sz="1000" dirty="0"/>
            <a:t>Senior manager</a:t>
          </a:r>
        </a:p>
      </dgm:t>
    </dgm:pt>
    <dgm:pt modelId="{2A07C504-02D6-4D52-9587-8D986ECC99EB}" type="parTrans" cxnId="{B6BA7325-EC8D-41F6-8DAB-3CA7C7BB0F38}">
      <dgm:prSet/>
      <dgm:spPr/>
      <dgm:t>
        <a:bodyPr/>
        <a:lstStyle/>
        <a:p>
          <a:endParaRPr lang="en-GB" sz="1000"/>
        </a:p>
      </dgm:t>
    </dgm:pt>
    <dgm:pt modelId="{7DF9A877-CF6A-401F-B6F0-16ABD76DB19A}" type="sibTrans" cxnId="{B6BA7325-EC8D-41F6-8DAB-3CA7C7BB0F38}">
      <dgm:prSet/>
      <dgm:spPr/>
      <dgm:t>
        <a:bodyPr/>
        <a:lstStyle/>
        <a:p>
          <a:endParaRPr lang="en-GB" sz="1000"/>
        </a:p>
      </dgm:t>
    </dgm:pt>
    <dgm:pt modelId="{558CDC25-7C77-4D03-AC51-0C7B565F6681}">
      <dgm:prSet phldrT="[Text]" custT="1"/>
      <dgm:spPr/>
      <dgm:t>
        <a:bodyPr/>
        <a:lstStyle/>
        <a:p>
          <a:r>
            <a:rPr lang="en-GB" sz="1000" dirty="0"/>
            <a:t>Middle manager</a:t>
          </a:r>
        </a:p>
      </dgm:t>
    </dgm:pt>
    <dgm:pt modelId="{90E6FF1A-F517-4143-8FE9-DC3ECEF644B8}" type="parTrans" cxnId="{0F369A13-0A7D-45D0-9A2C-072F3300BE9A}">
      <dgm:prSet/>
      <dgm:spPr/>
      <dgm:t>
        <a:bodyPr/>
        <a:lstStyle/>
        <a:p>
          <a:endParaRPr lang="en-GB" sz="1000"/>
        </a:p>
      </dgm:t>
    </dgm:pt>
    <dgm:pt modelId="{B4C763DE-2A5F-40B8-BEDB-4126370171D9}" type="sibTrans" cxnId="{0F369A13-0A7D-45D0-9A2C-072F3300BE9A}">
      <dgm:prSet/>
      <dgm:spPr/>
      <dgm:t>
        <a:bodyPr/>
        <a:lstStyle/>
        <a:p>
          <a:endParaRPr lang="en-GB" sz="1000"/>
        </a:p>
      </dgm:t>
    </dgm:pt>
    <dgm:pt modelId="{8ABB8EFA-9A9F-44F7-9816-17B25B57BFA9}">
      <dgm:prSet phldrT="[Text]" custT="1"/>
      <dgm:spPr/>
      <dgm:t>
        <a:bodyPr/>
        <a:lstStyle/>
        <a:p>
          <a:endParaRPr lang="en-GB" sz="1000"/>
        </a:p>
      </dgm:t>
    </dgm:pt>
    <dgm:pt modelId="{51EF287C-0888-4FCD-9E84-D507CC70DF3F}" type="parTrans" cxnId="{F9501A66-1F56-44A4-9CEE-7BCDA1193A4B}">
      <dgm:prSet/>
      <dgm:spPr/>
      <dgm:t>
        <a:bodyPr/>
        <a:lstStyle/>
        <a:p>
          <a:endParaRPr lang="en-GB" sz="1000"/>
        </a:p>
      </dgm:t>
    </dgm:pt>
    <dgm:pt modelId="{433E0669-099E-4252-BCBF-0726F3917995}" type="sibTrans" cxnId="{F9501A66-1F56-44A4-9CEE-7BCDA1193A4B}">
      <dgm:prSet/>
      <dgm:spPr/>
      <dgm:t>
        <a:bodyPr/>
        <a:lstStyle/>
        <a:p>
          <a:endParaRPr lang="en-GB" sz="1000"/>
        </a:p>
      </dgm:t>
    </dgm:pt>
    <dgm:pt modelId="{05488C7B-8A0B-41FB-9641-B3F2D7BEC60A}">
      <dgm:prSet phldrT="[Text]" custT="1"/>
      <dgm:spPr/>
      <dgm:t>
        <a:bodyPr/>
        <a:lstStyle/>
        <a:p>
          <a:endParaRPr lang="en-GB" sz="1000"/>
        </a:p>
      </dgm:t>
    </dgm:pt>
    <dgm:pt modelId="{714E649E-7C3F-4FBE-8763-CA785CC87AED}" type="parTrans" cxnId="{9E1D8CE0-41E2-4DA8-96D1-6075128222E5}">
      <dgm:prSet/>
      <dgm:spPr/>
      <dgm:t>
        <a:bodyPr/>
        <a:lstStyle/>
        <a:p>
          <a:endParaRPr lang="en-GB" sz="1000"/>
        </a:p>
      </dgm:t>
    </dgm:pt>
    <dgm:pt modelId="{F5DD307C-B514-463E-BD9D-3B93193AEDB9}" type="sibTrans" cxnId="{9E1D8CE0-41E2-4DA8-96D1-6075128222E5}">
      <dgm:prSet/>
      <dgm:spPr/>
      <dgm:t>
        <a:bodyPr/>
        <a:lstStyle/>
        <a:p>
          <a:endParaRPr lang="en-GB" sz="1000"/>
        </a:p>
      </dgm:t>
    </dgm:pt>
    <dgm:pt modelId="{9F7A788F-15F5-49F8-8E2B-40E605140FD6}">
      <dgm:prSet phldrT="[Text]" custT="1"/>
      <dgm:spPr/>
      <dgm:t>
        <a:bodyPr/>
        <a:lstStyle/>
        <a:p>
          <a:endParaRPr lang="en-GB" sz="1000"/>
        </a:p>
      </dgm:t>
    </dgm:pt>
    <dgm:pt modelId="{08E295B5-4BFB-41BF-8984-134D93CAB1C8}" type="parTrans" cxnId="{D7111962-9D0F-4E37-BA62-DFDEB6DB7D70}">
      <dgm:prSet/>
      <dgm:spPr/>
      <dgm:t>
        <a:bodyPr/>
        <a:lstStyle/>
        <a:p>
          <a:endParaRPr lang="en-GB" sz="1000"/>
        </a:p>
      </dgm:t>
    </dgm:pt>
    <dgm:pt modelId="{5BB7554F-58AA-4F94-B6D9-0E5864436159}" type="sibTrans" cxnId="{D7111962-9D0F-4E37-BA62-DFDEB6DB7D70}">
      <dgm:prSet/>
      <dgm:spPr/>
      <dgm:t>
        <a:bodyPr/>
        <a:lstStyle/>
        <a:p>
          <a:endParaRPr lang="en-GB" sz="1000"/>
        </a:p>
      </dgm:t>
    </dgm:pt>
    <dgm:pt modelId="{A154C3BF-B99D-4106-A543-D32327D130FC}">
      <dgm:prSet phldrT="[Text]" custT="1"/>
      <dgm:spPr/>
      <dgm:t>
        <a:bodyPr/>
        <a:lstStyle/>
        <a:p>
          <a:endParaRPr lang="en-GB" sz="1000"/>
        </a:p>
      </dgm:t>
    </dgm:pt>
    <dgm:pt modelId="{820CACFF-3892-4D1C-A9F2-657EB9AFA377}" type="parTrans" cxnId="{0D43A389-72EF-4D9C-8D8E-9182BC3D469B}">
      <dgm:prSet/>
      <dgm:spPr/>
      <dgm:t>
        <a:bodyPr/>
        <a:lstStyle/>
        <a:p>
          <a:endParaRPr lang="en-GB" sz="1000"/>
        </a:p>
      </dgm:t>
    </dgm:pt>
    <dgm:pt modelId="{5FDE38F0-42B8-4571-A8A0-27A8EA65628B}" type="sibTrans" cxnId="{0D43A389-72EF-4D9C-8D8E-9182BC3D469B}">
      <dgm:prSet/>
      <dgm:spPr/>
      <dgm:t>
        <a:bodyPr/>
        <a:lstStyle/>
        <a:p>
          <a:endParaRPr lang="en-GB" sz="1000"/>
        </a:p>
      </dgm:t>
    </dgm:pt>
    <dgm:pt modelId="{691E0F1C-04DE-4B13-AB80-9AF11153E810}" type="pres">
      <dgm:prSet presAssocID="{7932F5FD-CE39-4CDC-B9B7-56165B2CAB13}" presName="hierChild1" presStyleCnt="0">
        <dgm:presLayoutVars>
          <dgm:chPref val="1"/>
          <dgm:dir/>
          <dgm:animOne val="branch"/>
          <dgm:animLvl val="lvl"/>
          <dgm:resizeHandles/>
        </dgm:presLayoutVars>
      </dgm:prSet>
      <dgm:spPr/>
    </dgm:pt>
    <dgm:pt modelId="{007D3C0A-7262-4B0A-9D12-F311A33F4FEE}" type="pres">
      <dgm:prSet presAssocID="{7C4F40E4-1BA2-4C60-9C0A-A53D5D1130CD}" presName="hierRoot1" presStyleCnt="0"/>
      <dgm:spPr/>
    </dgm:pt>
    <dgm:pt modelId="{CC99312A-1610-4067-BA3C-4E9D9695BEEA}" type="pres">
      <dgm:prSet presAssocID="{7C4F40E4-1BA2-4C60-9C0A-A53D5D1130CD}" presName="composite" presStyleCnt="0"/>
      <dgm:spPr/>
    </dgm:pt>
    <dgm:pt modelId="{201A5395-B08A-4077-8E9C-CEF0A153DB1B}" type="pres">
      <dgm:prSet presAssocID="{7C4F40E4-1BA2-4C60-9C0A-A53D5D1130CD}" presName="image" presStyleLbl="node0" presStyleIdx="0" presStyleCnt="1"/>
      <dgm:spPr/>
    </dgm:pt>
    <dgm:pt modelId="{35C86292-94A6-40D4-8CE4-C12D69EC3119}" type="pres">
      <dgm:prSet presAssocID="{7C4F40E4-1BA2-4C60-9C0A-A53D5D1130CD}" presName="text" presStyleLbl="revTx" presStyleIdx="0" presStyleCnt="9">
        <dgm:presLayoutVars>
          <dgm:chPref val="3"/>
        </dgm:presLayoutVars>
      </dgm:prSet>
      <dgm:spPr/>
    </dgm:pt>
    <dgm:pt modelId="{20AC850B-88B2-4A04-873E-084591284BAC}" type="pres">
      <dgm:prSet presAssocID="{7C4F40E4-1BA2-4C60-9C0A-A53D5D1130CD}" presName="hierChild2" presStyleCnt="0"/>
      <dgm:spPr/>
    </dgm:pt>
    <dgm:pt modelId="{DB51C1C7-AD52-4523-A7F3-9C3731F1F455}" type="pres">
      <dgm:prSet presAssocID="{2BD0B545-18A2-4FF6-B980-D7744C0DC916}" presName="Name10" presStyleLbl="parChTrans1D2" presStyleIdx="0" presStyleCnt="2"/>
      <dgm:spPr/>
    </dgm:pt>
    <dgm:pt modelId="{0ED5247F-9A7F-44D5-9156-1F6C38F3836B}" type="pres">
      <dgm:prSet presAssocID="{3D6ED4A8-7099-4E22-84F6-C8B48888FA55}" presName="hierRoot2" presStyleCnt="0"/>
      <dgm:spPr/>
    </dgm:pt>
    <dgm:pt modelId="{0FD2EE44-BC9A-46B9-90B6-57277B872C1D}" type="pres">
      <dgm:prSet presAssocID="{3D6ED4A8-7099-4E22-84F6-C8B48888FA55}" presName="composite2" presStyleCnt="0"/>
      <dgm:spPr/>
    </dgm:pt>
    <dgm:pt modelId="{59A6831D-96FA-49AE-B1DA-F172CB08CDF1}" type="pres">
      <dgm:prSet presAssocID="{3D6ED4A8-7099-4E22-84F6-C8B48888FA55}" presName="image2" presStyleLbl="node2" presStyleIdx="0" presStyleCnt="2"/>
      <dgm:spPr/>
    </dgm:pt>
    <dgm:pt modelId="{5E0EA95B-0E27-4A15-AB59-BB8A127076BB}" type="pres">
      <dgm:prSet presAssocID="{3D6ED4A8-7099-4E22-84F6-C8B48888FA55}" presName="text2" presStyleLbl="revTx" presStyleIdx="1" presStyleCnt="9">
        <dgm:presLayoutVars>
          <dgm:chPref val="3"/>
        </dgm:presLayoutVars>
      </dgm:prSet>
      <dgm:spPr/>
    </dgm:pt>
    <dgm:pt modelId="{BB67707D-B45A-44AA-A6CF-A34FF399B14F}" type="pres">
      <dgm:prSet presAssocID="{3D6ED4A8-7099-4E22-84F6-C8B48888FA55}" presName="hierChild3" presStyleCnt="0"/>
      <dgm:spPr/>
    </dgm:pt>
    <dgm:pt modelId="{FA8D9077-5084-4E86-A8C1-68DF82A5BE46}" type="pres">
      <dgm:prSet presAssocID="{C421AA48-7727-4F6C-94A0-C1417573F697}" presName="Name17" presStyleLbl="parChTrans1D3" presStyleIdx="0" presStyleCnt="1"/>
      <dgm:spPr/>
    </dgm:pt>
    <dgm:pt modelId="{7381F0DF-E010-48F1-BBA8-5247173D55A9}" type="pres">
      <dgm:prSet presAssocID="{20F5E814-AE90-4E72-980A-867ECB00F9F2}" presName="hierRoot3" presStyleCnt="0"/>
      <dgm:spPr/>
    </dgm:pt>
    <dgm:pt modelId="{97A14C6F-D0DC-4FD3-9757-4A1A40F109F8}" type="pres">
      <dgm:prSet presAssocID="{20F5E814-AE90-4E72-980A-867ECB00F9F2}" presName="composite3" presStyleCnt="0"/>
      <dgm:spPr/>
    </dgm:pt>
    <dgm:pt modelId="{144D77DC-A0FB-4348-9D42-614D203CCEBB}" type="pres">
      <dgm:prSet presAssocID="{20F5E814-AE90-4E72-980A-867ECB00F9F2}" presName="image3" presStyleLbl="node3" presStyleIdx="0" presStyleCnt="1"/>
      <dgm:spPr/>
    </dgm:pt>
    <dgm:pt modelId="{1D0E3941-D4C8-4037-8ADD-046EE193309C}" type="pres">
      <dgm:prSet presAssocID="{20F5E814-AE90-4E72-980A-867ECB00F9F2}" presName="text3" presStyleLbl="revTx" presStyleIdx="2" presStyleCnt="9">
        <dgm:presLayoutVars>
          <dgm:chPref val="3"/>
        </dgm:presLayoutVars>
      </dgm:prSet>
      <dgm:spPr/>
    </dgm:pt>
    <dgm:pt modelId="{319384B2-C1AB-4252-8B47-E6F030E2A578}" type="pres">
      <dgm:prSet presAssocID="{20F5E814-AE90-4E72-980A-867ECB00F9F2}" presName="hierChild4" presStyleCnt="0"/>
      <dgm:spPr/>
    </dgm:pt>
    <dgm:pt modelId="{0AE651BE-2FF7-4358-BEF9-D791ABF4EF5C}" type="pres">
      <dgm:prSet presAssocID="{2A07C504-02D6-4D52-9587-8D986ECC99EB}" presName="Name23" presStyleLbl="parChTrans1D4" presStyleIdx="0" presStyleCnt="5"/>
      <dgm:spPr/>
    </dgm:pt>
    <dgm:pt modelId="{ECD0712F-8DA0-4644-BF37-40738261CCA0}" type="pres">
      <dgm:prSet presAssocID="{E3244BE6-A9B3-4B45-B3A5-8317F5F2A1E7}" presName="hierRoot4" presStyleCnt="0"/>
      <dgm:spPr/>
    </dgm:pt>
    <dgm:pt modelId="{376E7761-0E67-426B-A332-817EC257AAFC}" type="pres">
      <dgm:prSet presAssocID="{E3244BE6-A9B3-4B45-B3A5-8317F5F2A1E7}" presName="composite4" presStyleCnt="0"/>
      <dgm:spPr/>
    </dgm:pt>
    <dgm:pt modelId="{B93D0303-AFB4-4AC5-AA83-C9B87BE47380}" type="pres">
      <dgm:prSet presAssocID="{E3244BE6-A9B3-4B45-B3A5-8317F5F2A1E7}" presName="image4" presStyleLbl="node4" presStyleIdx="0" presStyleCnt="5"/>
      <dgm:spPr/>
    </dgm:pt>
    <dgm:pt modelId="{30CF2637-8748-4F34-88F0-B78F015E7ED4}" type="pres">
      <dgm:prSet presAssocID="{E3244BE6-A9B3-4B45-B3A5-8317F5F2A1E7}" presName="text4" presStyleLbl="revTx" presStyleIdx="3" presStyleCnt="9">
        <dgm:presLayoutVars>
          <dgm:chPref val="3"/>
        </dgm:presLayoutVars>
      </dgm:prSet>
      <dgm:spPr/>
    </dgm:pt>
    <dgm:pt modelId="{11E09AC9-4E5A-4D35-A60D-FA775DB532D9}" type="pres">
      <dgm:prSet presAssocID="{E3244BE6-A9B3-4B45-B3A5-8317F5F2A1E7}" presName="hierChild5" presStyleCnt="0"/>
      <dgm:spPr/>
    </dgm:pt>
    <dgm:pt modelId="{F4D14C62-FA52-45E5-BD78-BEEA8B472B5F}" type="pres">
      <dgm:prSet presAssocID="{90E6FF1A-F517-4143-8FE9-DC3ECEF644B8}" presName="Name23" presStyleLbl="parChTrans1D4" presStyleIdx="1" presStyleCnt="5"/>
      <dgm:spPr/>
    </dgm:pt>
    <dgm:pt modelId="{975B7674-1587-4020-AAB7-CEFD99DF5BB4}" type="pres">
      <dgm:prSet presAssocID="{558CDC25-7C77-4D03-AC51-0C7B565F6681}" presName="hierRoot4" presStyleCnt="0"/>
      <dgm:spPr/>
    </dgm:pt>
    <dgm:pt modelId="{B4F3B246-CCA3-45EB-A74C-ED8A51009655}" type="pres">
      <dgm:prSet presAssocID="{558CDC25-7C77-4D03-AC51-0C7B565F6681}" presName="composite4" presStyleCnt="0"/>
      <dgm:spPr/>
    </dgm:pt>
    <dgm:pt modelId="{D0251FF1-5BA1-4F35-94C2-A72D5833882B}" type="pres">
      <dgm:prSet presAssocID="{558CDC25-7C77-4D03-AC51-0C7B565F6681}" presName="image4" presStyleLbl="node4" presStyleIdx="1" presStyleCnt="5"/>
      <dgm:spPr/>
    </dgm:pt>
    <dgm:pt modelId="{6D93552F-CEFD-4530-A07E-8911CA05904B}" type="pres">
      <dgm:prSet presAssocID="{558CDC25-7C77-4D03-AC51-0C7B565F6681}" presName="text4" presStyleLbl="revTx" presStyleIdx="4" presStyleCnt="9">
        <dgm:presLayoutVars>
          <dgm:chPref val="3"/>
        </dgm:presLayoutVars>
      </dgm:prSet>
      <dgm:spPr/>
    </dgm:pt>
    <dgm:pt modelId="{B638CE12-878E-4777-9FBA-2A1D2C876291}" type="pres">
      <dgm:prSet presAssocID="{558CDC25-7C77-4D03-AC51-0C7B565F6681}" presName="hierChild5" presStyleCnt="0"/>
      <dgm:spPr/>
    </dgm:pt>
    <dgm:pt modelId="{00BECA31-0BE2-45BC-8F3D-04EBDB56C134}" type="pres">
      <dgm:prSet presAssocID="{820CACFF-3892-4D1C-A9F2-657EB9AFA377}" presName="Name23" presStyleLbl="parChTrans1D4" presStyleIdx="2" presStyleCnt="5"/>
      <dgm:spPr/>
    </dgm:pt>
    <dgm:pt modelId="{F40DA060-A010-4BA0-932E-C59BE71C99F7}" type="pres">
      <dgm:prSet presAssocID="{A154C3BF-B99D-4106-A543-D32327D130FC}" presName="hierRoot4" presStyleCnt="0"/>
      <dgm:spPr/>
    </dgm:pt>
    <dgm:pt modelId="{374123DB-E34A-40A4-9CA7-C5B17493F830}" type="pres">
      <dgm:prSet presAssocID="{A154C3BF-B99D-4106-A543-D32327D130FC}" presName="composite4" presStyleCnt="0"/>
      <dgm:spPr/>
    </dgm:pt>
    <dgm:pt modelId="{227CB959-F289-4287-9CFD-A29895B6B15E}" type="pres">
      <dgm:prSet presAssocID="{A154C3BF-B99D-4106-A543-D32327D130FC}" presName="image4" presStyleLbl="node4" presStyleIdx="2" presStyleCnt="5"/>
      <dgm:spPr/>
    </dgm:pt>
    <dgm:pt modelId="{E5546AC8-5363-46CF-AADF-B3EA76562916}" type="pres">
      <dgm:prSet presAssocID="{A154C3BF-B99D-4106-A543-D32327D130FC}" presName="text4" presStyleLbl="revTx" presStyleIdx="5" presStyleCnt="9">
        <dgm:presLayoutVars>
          <dgm:chPref val="3"/>
        </dgm:presLayoutVars>
      </dgm:prSet>
      <dgm:spPr/>
    </dgm:pt>
    <dgm:pt modelId="{F063A354-4151-4AF5-9150-78F2C783FFC0}" type="pres">
      <dgm:prSet presAssocID="{A154C3BF-B99D-4106-A543-D32327D130FC}" presName="hierChild5" presStyleCnt="0"/>
      <dgm:spPr/>
    </dgm:pt>
    <dgm:pt modelId="{5EF014E8-E9C7-4126-9609-2A036C41C8EC}" type="pres">
      <dgm:prSet presAssocID="{714E649E-7C3F-4FBE-8763-CA785CC87AED}" presName="Name23" presStyleLbl="parChTrans1D4" presStyleIdx="3" presStyleCnt="5"/>
      <dgm:spPr/>
    </dgm:pt>
    <dgm:pt modelId="{3BC1D4CB-0E68-4DE8-AE99-8DC8F4C5CB5E}" type="pres">
      <dgm:prSet presAssocID="{05488C7B-8A0B-41FB-9641-B3F2D7BEC60A}" presName="hierRoot4" presStyleCnt="0"/>
      <dgm:spPr/>
    </dgm:pt>
    <dgm:pt modelId="{26278E92-F99E-486E-AD9C-6EA0E716A5AF}" type="pres">
      <dgm:prSet presAssocID="{05488C7B-8A0B-41FB-9641-B3F2D7BEC60A}" presName="composite4" presStyleCnt="0"/>
      <dgm:spPr/>
    </dgm:pt>
    <dgm:pt modelId="{B3F73CC0-96C8-4EF7-8C9D-1AF6527F63BA}" type="pres">
      <dgm:prSet presAssocID="{05488C7B-8A0B-41FB-9641-B3F2D7BEC60A}" presName="image4" presStyleLbl="node4" presStyleIdx="3" presStyleCnt="5"/>
      <dgm:spPr/>
    </dgm:pt>
    <dgm:pt modelId="{5AE535D2-927F-46E1-B097-8FA9D3635BEA}" type="pres">
      <dgm:prSet presAssocID="{05488C7B-8A0B-41FB-9641-B3F2D7BEC60A}" presName="text4" presStyleLbl="revTx" presStyleIdx="6" presStyleCnt="9">
        <dgm:presLayoutVars>
          <dgm:chPref val="3"/>
        </dgm:presLayoutVars>
      </dgm:prSet>
      <dgm:spPr/>
    </dgm:pt>
    <dgm:pt modelId="{0FB7618C-B6A5-4A65-A44E-0926BBC2E74E}" type="pres">
      <dgm:prSet presAssocID="{05488C7B-8A0B-41FB-9641-B3F2D7BEC60A}" presName="hierChild5" presStyleCnt="0"/>
      <dgm:spPr/>
    </dgm:pt>
    <dgm:pt modelId="{E79C3D16-14EA-43B8-9D15-3778E7E6EC2F}" type="pres">
      <dgm:prSet presAssocID="{08E295B5-4BFB-41BF-8984-134D93CAB1C8}" presName="Name23" presStyleLbl="parChTrans1D4" presStyleIdx="4" presStyleCnt="5"/>
      <dgm:spPr/>
    </dgm:pt>
    <dgm:pt modelId="{AC5BC66B-24F3-4407-81DE-A25FAD69CDB8}" type="pres">
      <dgm:prSet presAssocID="{9F7A788F-15F5-49F8-8E2B-40E605140FD6}" presName="hierRoot4" presStyleCnt="0"/>
      <dgm:spPr/>
    </dgm:pt>
    <dgm:pt modelId="{D70F8675-B5BE-449C-8801-46AD2953E603}" type="pres">
      <dgm:prSet presAssocID="{9F7A788F-15F5-49F8-8E2B-40E605140FD6}" presName="composite4" presStyleCnt="0"/>
      <dgm:spPr/>
    </dgm:pt>
    <dgm:pt modelId="{9F140FF5-CD63-4A7F-BE11-461034F77ED9}" type="pres">
      <dgm:prSet presAssocID="{9F7A788F-15F5-49F8-8E2B-40E605140FD6}" presName="image4" presStyleLbl="node4" presStyleIdx="4" presStyleCnt="5"/>
      <dgm:spPr/>
    </dgm:pt>
    <dgm:pt modelId="{5102A4C8-D65B-432A-B2F4-98E4ADFF8DE4}" type="pres">
      <dgm:prSet presAssocID="{9F7A788F-15F5-49F8-8E2B-40E605140FD6}" presName="text4" presStyleLbl="revTx" presStyleIdx="7" presStyleCnt="9">
        <dgm:presLayoutVars>
          <dgm:chPref val="3"/>
        </dgm:presLayoutVars>
      </dgm:prSet>
      <dgm:spPr/>
    </dgm:pt>
    <dgm:pt modelId="{BACEA78E-FFA8-4B27-8E83-E3AF7A780A25}" type="pres">
      <dgm:prSet presAssocID="{9F7A788F-15F5-49F8-8E2B-40E605140FD6}" presName="hierChild5" presStyleCnt="0"/>
      <dgm:spPr/>
    </dgm:pt>
    <dgm:pt modelId="{10E513ED-2051-4392-9168-94668A615FA2}" type="pres">
      <dgm:prSet presAssocID="{51EF287C-0888-4FCD-9E84-D507CC70DF3F}" presName="Name10" presStyleLbl="parChTrans1D2" presStyleIdx="1" presStyleCnt="2"/>
      <dgm:spPr/>
    </dgm:pt>
    <dgm:pt modelId="{CFDCC61D-94C3-437D-8411-3806FBF994B1}" type="pres">
      <dgm:prSet presAssocID="{8ABB8EFA-9A9F-44F7-9816-17B25B57BFA9}" presName="hierRoot2" presStyleCnt="0"/>
      <dgm:spPr/>
    </dgm:pt>
    <dgm:pt modelId="{F743796E-DB25-4DA3-B9E7-82784AF07854}" type="pres">
      <dgm:prSet presAssocID="{8ABB8EFA-9A9F-44F7-9816-17B25B57BFA9}" presName="composite2" presStyleCnt="0"/>
      <dgm:spPr/>
    </dgm:pt>
    <dgm:pt modelId="{F4E2B1D6-3415-47D7-B0B1-5360C560CCC3}" type="pres">
      <dgm:prSet presAssocID="{8ABB8EFA-9A9F-44F7-9816-17B25B57BFA9}" presName="image2" presStyleLbl="node2" presStyleIdx="1" presStyleCnt="2"/>
      <dgm:spPr/>
    </dgm:pt>
    <dgm:pt modelId="{3E80D83E-3F5D-486B-A686-1F3BA8C9E681}" type="pres">
      <dgm:prSet presAssocID="{8ABB8EFA-9A9F-44F7-9816-17B25B57BFA9}" presName="text2" presStyleLbl="revTx" presStyleIdx="8" presStyleCnt="9">
        <dgm:presLayoutVars>
          <dgm:chPref val="3"/>
        </dgm:presLayoutVars>
      </dgm:prSet>
      <dgm:spPr/>
    </dgm:pt>
    <dgm:pt modelId="{728DA8EA-69D0-47BE-98C0-A765D2283F49}" type="pres">
      <dgm:prSet presAssocID="{8ABB8EFA-9A9F-44F7-9816-17B25B57BFA9}" presName="hierChild3" presStyleCnt="0"/>
      <dgm:spPr/>
    </dgm:pt>
  </dgm:ptLst>
  <dgm:cxnLst>
    <dgm:cxn modelId="{47A2B202-2A28-4A37-93E3-E5A5916B4A05}" type="presOf" srcId="{E3244BE6-A9B3-4B45-B3A5-8317F5F2A1E7}" destId="{30CF2637-8748-4F34-88F0-B78F015E7ED4}" srcOrd="0" destOrd="0" presId="urn:microsoft.com/office/officeart/2009/layout/CirclePictureHierarchy"/>
    <dgm:cxn modelId="{5B40040C-6217-46E0-BF7B-F0D2577C4572}" type="presOf" srcId="{2BD0B545-18A2-4FF6-B980-D7744C0DC916}" destId="{DB51C1C7-AD52-4523-A7F3-9C3731F1F455}" srcOrd="0" destOrd="0" presId="urn:microsoft.com/office/officeart/2009/layout/CirclePictureHierarchy"/>
    <dgm:cxn modelId="{9D4C1F13-4D3B-44B8-8E77-F8DCB2B1435E}" type="presOf" srcId="{08E295B5-4BFB-41BF-8984-134D93CAB1C8}" destId="{E79C3D16-14EA-43B8-9D15-3778E7E6EC2F}" srcOrd="0" destOrd="0" presId="urn:microsoft.com/office/officeart/2009/layout/CirclePictureHierarchy"/>
    <dgm:cxn modelId="{0F369A13-0A7D-45D0-9A2C-072F3300BE9A}" srcId="{E3244BE6-A9B3-4B45-B3A5-8317F5F2A1E7}" destId="{558CDC25-7C77-4D03-AC51-0C7B565F6681}" srcOrd="0" destOrd="0" parTransId="{90E6FF1A-F517-4143-8FE9-DC3ECEF644B8}" sibTransId="{B4C763DE-2A5F-40B8-BEDB-4126370171D9}"/>
    <dgm:cxn modelId="{1E82341A-2F3E-49F0-AD63-BD4F4145F57D}" srcId="{7C4F40E4-1BA2-4C60-9C0A-A53D5D1130CD}" destId="{3D6ED4A8-7099-4E22-84F6-C8B48888FA55}" srcOrd="0" destOrd="0" parTransId="{2BD0B545-18A2-4FF6-B980-D7744C0DC916}" sibTransId="{2542D898-ABFC-43A3-93D5-0752E090B215}"/>
    <dgm:cxn modelId="{30BD8223-16DD-4F72-B186-327DCD198370}" type="presOf" srcId="{7C4F40E4-1BA2-4C60-9C0A-A53D5D1130CD}" destId="{35C86292-94A6-40D4-8CE4-C12D69EC3119}" srcOrd="0" destOrd="0" presId="urn:microsoft.com/office/officeart/2009/layout/CirclePictureHierarchy"/>
    <dgm:cxn modelId="{EA1AAE23-F53A-4294-8FE9-05A4DC2BFC4E}" srcId="{7932F5FD-CE39-4CDC-B9B7-56165B2CAB13}" destId="{7C4F40E4-1BA2-4C60-9C0A-A53D5D1130CD}" srcOrd="0" destOrd="0" parTransId="{BB7B0B87-A0CC-41D1-B9AB-C9221C76CFFE}" sibTransId="{45BA4FE4-6B7A-48D3-B889-EE45A28CEAC3}"/>
    <dgm:cxn modelId="{B6BA7325-EC8D-41F6-8DAB-3CA7C7BB0F38}" srcId="{20F5E814-AE90-4E72-980A-867ECB00F9F2}" destId="{E3244BE6-A9B3-4B45-B3A5-8317F5F2A1E7}" srcOrd="0" destOrd="0" parTransId="{2A07C504-02D6-4D52-9587-8D986ECC99EB}" sibTransId="{7DF9A877-CF6A-401F-B6F0-16ABD76DB19A}"/>
    <dgm:cxn modelId="{9CBF6C39-1F4F-4945-AF57-D24275359565}" type="presOf" srcId="{558CDC25-7C77-4D03-AC51-0C7B565F6681}" destId="{6D93552F-CEFD-4530-A07E-8911CA05904B}" srcOrd="0" destOrd="0" presId="urn:microsoft.com/office/officeart/2009/layout/CirclePictureHierarchy"/>
    <dgm:cxn modelId="{BFE92C3E-4991-4BF8-A596-9FBDA369E7CE}" type="presOf" srcId="{3D6ED4A8-7099-4E22-84F6-C8B48888FA55}" destId="{5E0EA95B-0E27-4A15-AB59-BB8A127076BB}" srcOrd="0" destOrd="0" presId="urn:microsoft.com/office/officeart/2009/layout/CirclePictureHierarchy"/>
    <dgm:cxn modelId="{A9ABA85D-8E87-447B-B1F3-E8D69913E94D}" type="presOf" srcId="{C421AA48-7727-4F6C-94A0-C1417573F697}" destId="{FA8D9077-5084-4E86-A8C1-68DF82A5BE46}" srcOrd="0" destOrd="0" presId="urn:microsoft.com/office/officeart/2009/layout/CirclePictureHierarchy"/>
    <dgm:cxn modelId="{D7111962-9D0F-4E37-BA62-DFDEB6DB7D70}" srcId="{20F5E814-AE90-4E72-980A-867ECB00F9F2}" destId="{9F7A788F-15F5-49F8-8E2B-40E605140FD6}" srcOrd="1" destOrd="0" parTransId="{08E295B5-4BFB-41BF-8984-134D93CAB1C8}" sibTransId="{5BB7554F-58AA-4F94-B6D9-0E5864436159}"/>
    <dgm:cxn modelId="{F9501A66-1F56-44A4-9CEE-7BCDA1193A4B}" srcId="{7C4F40E4-1BA2-4C60-9C0A-A53D5D1130CD}" destId="{8ABB8EFA-9A9F-44F7-9816-17B25B57BFA9}" srcOrd="1" destOrd="0" parTransId="{51EF287C-0888-4FCD-9E84-D507CC70DF3F}" sibTransId="{433E0669-099E-4252-BCBF-0726F3917995}"/>
    <dgm:cxn modelId="{4FB8A66A-A803-42BA-A024-C44845D3E2FF}" type="presOf" srcId="{2A07C504-02D6-4D52-9587-8D986ECC99EB}" destId="{0AE651BE-2FF7-4358-BEF9-D791ABF4EF5C}" srcOrd="0" destOrd="0" presId="urn:microsoft.com/office/officeart/2009/layout/CirclePictureHierarchy"/>
    <dgm:cxn modelId="{64BF5C4B-6E3F-4DA5-B3BA-1DE22421B39A}" type="presOf" srcId="{8ABB8EFA-9A9F-44F7-9816-17B25B57BFA9}" destId="{3E80D83E-3F5D-486B-A686-1F3BA8C9E681}" srcOrd="0" destOrd="0" presId="urn:microsoft.com/office/officeart/2009/layout/CirclePictureHierarchy"/>
    <dgm:cxn modelId="{CDB9E350-49FC-46BC-9B0D-2825FDB9A5A8}" type="presOf" srcId="{9F7A788F-15F5-49F8-8E2B-40E605140FD6}" destId="{5102A4C8-D65B-432A-B2F4-98E4ADFF8DE4}" srcOrd="0" destOrd="0" presId="urn:microsoft.com/office/officeart/2009/layout/CirclePictureHierarchy"/>
    <dgm:cxn modelId="{F1771779-A3D0-4AC5-8A30-CCF6F46E83A8}" type="presOf" srcId="{51EF287C-0888-4FCD-9E84-D507CC70DF3F}" destId="{10E513ED-2051-4392-9168-94668A615FA2}" srcOrd="0" destOrd="0" presId="urn:microsoft.com/office/officeart/2009/layout/CirclePictureHierarchy"/>
    <dgm:cxn modelId="{0D43A389-72EF-4D9C-8D8E-9182BC3D469B}" srcId="{E3244BE6-A9B3-4B45-B3A5-8317F5F2A1E7}" destId="{A154C3BF-B99D-4106-A543-D32327D130FC}" srcOrd="1" destOrd="0" parTransId="{820CACFF-3892-4D1C-A9F2-657EB9AFA377}" sibTransId="{5FDE38F0-42B8-4571-A8A0-27A8EA65628B}"/>
    <dgm:cxn modelId="{5469BA8F-EEEB-47C8-98F5-B9154B3F8CE6}" srcId="{3D6ED4A8-7099-4E22-84F6-C8B48888FA55}" destId="{20F5E814-AE90-4E72-980A-867ECB00F9F2}" srcOrd="0" destOrd="0" parTransId="{C421AA48-7727-4F6C-94A0-C1417573F697}" sibTransId="{046FF609-4653-42B1-9E3F-939DB98606F5}"/>
    <dgm:cxn modelId="{D8F8CA8F-C97D-4852-A4CF-9E7957D6EA98}" type="presOf" srcId="{A154C3BF-B99D-4106-A543-D32327D130FC}" destId="{E5546AC8-5363-46CF-AADF-B3EA76562916}" srcOrd="0" destOrd="0" presId="urn:microsoft.com/office/officeart/2009/layout/CirclePictureHierarchy"/>
    <dgm:cxn modelId="{BF717996-D5C9-4105-9C61-35283014C23A}" type="presOf" srcId="{90E6FF1A-F517-4143-8FE9-DC3ECEF644B8}" destId="{F4D14C62-FA52-45E5-BD78-BEEA8B472B5F}" srcOrd="0" destOrd="0" presId="urn:microsoft.com/office/officeart/2009/layout/CirclePictureHierarchy"/>
    <dgm:cxn modelId="{936803B2-A273-4F3C-8A30-29999D39F496}" type="presOf" srcId="{20F5E814-AE90-4E72-980A-867ECB00F9F2}" destId="{1D0E3941-D4C8-4037-8ADD-046EE193309C}" srcOrd="0" destOrd="0" presId="urn:microsoft.com/office/officeart/2009/layout/CirclePictureHierarchy"/>
    <dgm:cxn modelId="{A3D14FBF-3AFE-4720-BD4E-3F5CFB7AF04E}" type="presOf" srcId="{714E649E-7C3F-4FBE-8763-CA785CC87AED}" destId="{5EF014E8-E9C7-4126-9609-2A036C41C8EC}" srcOrd="0" destOrd="0" presId="urn:microsoft.com/office/officeart/2009/layout/CirclePictureHierarchy"/>
    <dgm:cxn modelId="{9E530AD8-44A2-4028-8D7F-05A1C3F41BE1}" type="presOf" srcId="{7932F5FD-CE39-4CDC-B9B7-56165B2CAB13}" destId="{691E0F1C-04DE-4B13-AB80-9AF11153E810}" srcOrd="0" destOrd="0" presId="urn:microsoft.com/office/officeart/2009/layout/CirclePictureHierarchy"/>
    <dgm:cxn modelId="{9E1D8CE0-41E2-4DA8-96D1-6075128222E5}" srcId="{E3244BE6-A9B3-4B45-B3A5-8317F5F2A1E7}" destId="{05488C7B-8A0B-41FB-9641-B3F2D7BEC60A}" srcOrd="2" destOrd="0" parTransId="{714E649E-7C3F-4FBE-8763-CA785CC87AED}" sibTransId="{F5DD307C-B514-463E-BD9D-3B93193AEDB9}"/>
    <dgm:cxn modelId="{778E12EB-8FF9-4651-B66E-6207C7A3D4D0}" type="presOf" srcId="{820CACFF-3892-4D1C-A9F2-657EB9AFA377}" destId="{00BECA31-0BE2-45BC-8F3D-04EBDB56C134}" srcOrd="0" destOrd="0" presId="urn:microsoft.com/office/officeart/2009/layout/CirclePictureHierarchy"/>
    <dgm:cxn modelId="{888FCDED-E169-4FB6-B18C-10DBCD00CAB3}" type="presOf" srcId="{05488C7B-8A0B-41FB-9641-B3F2D7BEC60A}" destId="{5AE535D2-927F-46E1-B097-8FA9D3635BEA}" srcOrd="0" destOrd="0" presId="urn:microsoft.com/office/officeart/2009/layout/CirclePictureHierarchy"/>
    <dgm:cxn modelId="{6FB05B91-8873-4412-84AC-FB05D6F6D35F}" type="presParOf" srcId="{691E0F1C-04DE-4B13-AB80-9AF11153E810}" destId="{007D3C0A-7262-4B0A-9D12-F311A33F4FEE}" srcOrd="0" destOrd="0" presId="urn:microsoft.com/office/officeart/2009/layout/CirclePictureHierarchy"/>
    <dgm:cxn modelId="{6DE63B0B-68E2-41CB-81F0-EE78B1A2009F}" type="presParOf" srcId="{007D3C0A-7262-4B0A-9D12-F311A33F4FEE}" destId="{CC99312A-1610-4067-BA3C-4E9D9695BEEA}" srcOrd="0" destOrd="0" presId="urn:microsoft.com/office/officeart/2009/layout/CirclePictureHierarchy"/>
    <dgm:cxn modelId="{B108E4F2-A97A-4A36-B0A2-89642794C418}" type="presParOf" srcId="{CC99312A-1610-4067-BA3C-4E9D9695BEEA}" destId="{201A5395-B08A-4077-8E9C-CEF0A153DB1B}" srcOrd="0" destOrd="0" presId="urn:microsoft.com/office/officeart/2009/layout/CirclePictureHierarchy"/>
    <dgm:cxn modelId="{EAF8760C-1857-42C7-A770-540EF753C166}" type="presParOf" srcId="{CC99312A-1610-4067-BA3C-4E9D9695BEEA}" destId="{35C86292-94A6-40D4-8CE4-C12D69EC3119}" srcOrd="1" destOrd="0" presId="urn:microsoft.com/office/officeart/2009/layout/CirclePictureHierarchy"/>
    <dgm:cxn modelId="{8BC92690-7D1C-40D4-912E-21280FF83725}" type="presParOf" srcId="{007D3C0A-7262-4B0A-9D12-F311A33F4FEE}" destId="{20AC850B-88B2-4A04-873E-084591284BAC}" srcOrd="1" destOrd="0" presId="urn:microsoft.com/office/officeart/2009/layout/CirclePictureHierarchy"/>
    <dgm:cxn modelId="{95BD930D-49C6-4880-8D5D-EA8E94484695}" type="presParOf" srcId="{20AC850B-88B2-4A04-873E-084591284BAC}" destId="{DB51C1C7-AD52-4523-A7F3-9C3731F1F455}" srcOrd="0" destOrd="0" presId="urn:microsoft.com/office/officeart/2009/layout/CirclePictureHierarchy"/>
    <dgm:cxn modelId="{16E6A7AD-88CB-40CF-9435-E74BED74313E}" type="presParOf" srcId="{20AC850B-88B2-4A04-873E-084591284BAC}" destId="{0ED5247F-9A7F-44D5-9156-1F6C38F3836B}" srcOrd="1" destOrd="0" presId="urn:microsoft.com/office/officeart/2009/layout/CirclePictureHierarchy"/>
    <dgm:cxn modelId="{CA2298EB-8E13-4486-83C5-11F20EEED587}" type="presParOf" srcId="{0ED5247F-9A7F-44D5-9156-1F6C38F3836B}" destId="{0FD2EE44-BC9A-46B9-90B6-57277B872C1D}" srcOrd="0" destOrd="0" presId="urn:microsoft.com/office/officeart/2009/layout/CirclePictureHierarchy"/>
    <dgm:cxn modelId="{056A8023-4E7C-4858-A010-ECFA6C71FCE4}" type="presParOf" srcId="{0FD2EE44-BC9A-46B9-90B6-57277B872C1D}" destId="{59A6831D-96FA-49AE-B1DA-F172CB08CDF1}" srcOrd="0" destOrd="0" presId="urn:microsoft.com/office/officeart/2009/layout/CirclePictureHierarchy"/>
    <dgm:cxn modelId="{5B8D3A49-6B2B-4237-A624-23B22645F80C}" type="presParOf" srcId="{0FD2EE44-BC9A-46B9-90B6-57277B872C1D}" destId="{5E0EA95B-0E27-4A15-AB59-BB8A127076BB}" srcOrd="1" destOrd="0" presId="urn:microsoft.com/office/officeart/2009/layout/CirclePictureHierarchy"/>
    <dgm:cxn modelId="{BA39ED8B-5895-4FC1-B103-F61367B18EDF}" type="presParOf" srcId="{0ED5247F-9A7F-44D5-9156-1F6C38F3836B}" destId="{BB67707D-B45A-44AA-A6CF-A34FF399B14F}" srcOrd="1" destOrd="0" presId="urn:microsoft.com/office/officeart/2009/layout/CirclePictureHierarchy"/>
    <dgm:cxn modelId="{5D1B7D7C-8505-4BF3-8AED-A7D6107BBF2D}" type="presParOf" srcId="{BB67707D-B45A-44AA-A6CF-A34FF399B14F}" destId="{FA8D9077-5084-4E86-A8C1-68DF82A5BE46}" srcOrd="0" destOrd="0" presId="urn:microsoft.com/office/officeart/2009/layout/CirclePictureHierarchy"/>
    <dgm:cxn modelId="{C260AB22-9B63-46AC-A42F-982014DCCF90}" type="presParOf" srcId="{BB67707D-B45A-44AA-A6CF-A34FF399B14F}" destId="{7381F0DF-E010-48F1-BBA8-5247173D55A9}" srcOrd="1" destOrd="0" presId="urn:microsoft.com/office/officeart/2009/layout/CirclePictureHierarchy"/>
    <dgm:cxn modelId="{0136FA5C-4EA1-41C2-9AEF-BC4D2F5B999A}" type="presParOf" srcId="{7381F0DF-E010-48F1-BBA8-5247173D55A9}" destId="{97A14C6F-D0DC-4FD3-9757-4A1A40F109F8}" srcOrd="0" destOrd="0" presId="urn:microsoft.com/office/officeart/2009/layout/CirclePictureHierarchy"/>
    <dgm:cxn modelId="{A74EDFD9-C5DC-43A9-8461-7C7CB86BBE2F}" type="presParOf" srcId="{97A14C6F-D0DC-4FD3-9757-4A1A40F109F8}" destId="{144D77DC-A0FB-4348-9D42-614D203CCEBB}" srcOrd="0" destOrd="0" presId="urn:microsoft.com/office/officeart/2009/layout/CirclePictureHierarchy"/>
    <dgm:cxn modelId="{A8304010-B947-45A7-A0B0-9B65A6529EC0}" type="presParOf" srcId="{97A14C6F-D0DC-4FD3-9757-4A1A40F109F8}" destId="{1D0E3941-D4C8-4037-8ADD-046EE193309C}" srcOrd="1" destOrd="0" presId="urn:microsoft.com/office/officeart/2009/layout/CirclePictureHierarchy"/>
    <dgm:cxn modelId="{0FF7A33A-CD2D-42D1-9E43-CDAF1F2A4ECC}" type="presParOf" srcId="{7381F0DF-E010-48F1-BBA8-5247173D55A9}" destId="{319384B2-C1AB-4252-8B47-E6F030E2A578}" srcOrd="1" destOrd="0" presId="urn:microsoft.com/office/officeart/2009/layout/CirclePictureHierarchy"/>
    <dgm:cxn modelId="{C75DABA6-C00C-4FA3-9FA6-C313D4F13BA5}" type="presParOf" srcId="{319384B2-C1AB-4252-8B47-E6F030E2A578}" destId="{0AE651BE-2FF7-4358-BEF9-D791ABF4EF5C}" srcOrd="0" destOrd="0" presId="urn:microsoft.com/office/officeart/2009/layout/CirclePictureHierarchy"/>
    <dgm:cxn modelId="{7C10C270-D7FB-4027-B86E-4DA07F9E9914}" type="presParOf" srcId="{319384B2-C1AB-4252-8B47-E6F030E2A578}" destId="{ECD0712F-8DA0-4644-BF37-40738261CCA0}" srcOrd="1" destOrd="0" presId="urn:microsoft.com/office/officeart/2009/layout/CirclePictureHierarchy"/>
    <dgm:cxn modelId="{498CDEC2-E5C1-4C85-B890-99C69E425098}" type="presParOf" srcId="{ECD0712F-8DA0-4644-BF37-40738261CCA0}" destId="{376E7761-0E67-426B-A332-817EC257AAFC}" srcOrd="0" destOrd="0" presId="urn:microsoft.com/office/officeart/2009/layout/CirclePictureHierarchy"/>
    <dgm:cxn modelId="{CC3D9668-0363-4EBF-B063-3E9FB6D641DB}" type="presParOf" srcId="{376E7761-0E67-426B-A332-817EC257AAFC}" destId="{B93D0303-AFB4-4AC5-AA83-C9B87BE47380}" srcOrd="0" destOrd="0" presId="urn:microsoft.com/office/officeart/2009/layout/CirclePictureHierarchy"/>
    <dgm:cxn modelId="{058CE17D-1C6C-487D-9D25-B0A7162BBEB3}" type="presParOf" srcId="{376E7761-0E67-426B-A332-817EC257AAFC}" destId="{30CF2637-8748-4F34-88F0-B78F015E7ED4}" srcOrd="1" destOrd="0" presId="urn:microsoft.com/office/officeart/2009/layout/CirclePictureHierarchy"/>
    <dgm:cxn modelId="{8991D280-8109-4C43-9587-C8F7667B3D1E}" type="presParOf" srcId="{ECD0712F-8DA0-4644-BF37-40738261CCA0}" destId="{11E09AC9-4E5A-4D35-A60D-FA775DB532D9}" srcOrd="1" destOrd="0" presId="urn:microsoft.com/office/officeart/2009/layout/CirclePictureHierarchy"/>
    <dgm:cxn modelId="{175CCBAB-90ED-4D43-B838-42D31A17D86D}" type="presParOf" srcId="{11E09AC9-4E5A-4D35-A60D-FA775DB532D9}" destId="{F4D14C62-FA52-45E5-BD78-BEEA8B472B5F}" srcOrd="0" destOrd="0" presId="urn:microsoft.com/office/officeart/2009/layout/CirclePictureHierarchy"/>
    <dgm:cxn modelId="{F49EFD54-77AE-4B31-AAF7-A475DA9D90E3}" type="presParOf" srcId="{11E09AC9-4E5A-4D35-A60D-FA775DB532D9}" destId="{975B7674-1587-4020-AAB7-CEFD99DF5BB4}" srcOrd="1" destOrd="0" presId="urn:microsoft.com/office/officeart/2009/layout/CirclePictureHierarchy"/>
    <dgm:cxn modelId="{347DDCDE-935F-4927-8046-2E48C5B48095}" type="presParOf" srcId="{975B7674-1587-4020-AAB7-CEFD99DF5BB4}" destId="{B4F3B246-CCA3-45EB-A74C-ED8A51009655}" srcOrd="0" destOrd="0" presId="urn:microsoft.com/office/officeart/2009/layout/CirclePictureHierarchy"/>
    <dgm:cxn modelId="{09F1CBE8-510E-4853-8985-D839156785DB}" type="presParOf" srcId="{B4F3B246-CCA3-45EB-A74C-ED8A51009655}" destId="{D0251FF1-5BA1-4F35-94C2-A72D5833882B}" srcOrd="0" destOrd="0" presId="urn:microsoft.com/office/officeart/2009/layout/CirclePictureHierarchy"/>
    <dgm:cxn modelId="{F991AC82-4E11-4D1F-87A2-B30F8AE3B9BB}" type="presParOf" srcId="{B4F3B246-CCA3-45EB-A74C-ED8A51009655}" destId="{6D93552F-CEFD-4530-A07E-8911CA05904B}" srcOrd="1" destOrd="0" presId="urn:microsoft.com/office/officeart/2009/layout/CirclePictureHierarchy"/>
    <dgm:cxn modelId="{D83EB0CA-7307-48BE-B12B-77A793AAF8F3}" type="presParOf" srcId="{975B7674-1587-4020-AAB7-CEFD99DF5BB4}" destId="{B638CE12-878E-4777-9FBA-2A1D2C876291}" srcOrd="1" destOrd="0" presId="urn:microsoft.com/office/officeart/2009/layout/CirclePictureHierarchy"/>
    <dgm:cxn modelId="{ADEE1AD6-CF28-44F7-A519-E3BE51CCE31A}" type="presParOf" srcId="{11E09AC9-4E5A-4D35-A60D-FA775DB532D9}" destId="{00BECA31-0BE2-45BC-8F3D-04EBDB56C134}" srcOrd="2" destOrd="0" presId="urn:microsoft.com/office/officeart/2009/layout/CirclePictureHierarchy"/>
    <dgm:cxn modelId="{2E754421-2354-49F7-867A-23693E94DD48}" type="presParOf" srcId="{11E09AC9-4E5A-4D35-A60D-FA775DB532D9}" destId="{F40DA060-A010-4BA0-932E-C59BE71C99F7}" srcOrd="3" destOrd="0" presId="urn:microsoft.com/office/officeart/2009/layout/CirclePictureHierarchy"/>
    <dgm:cxn modelId="{3FA6967E-DE4D-47A0-A573-914195F26339}" type="presParOf" srcId="{F40DA060-A010-4BA0-932E-C59BE71C99F7}" destId="{374123DB-E34A-40A4-9CA7-C5B17493F830}" srcOrd="0" destOrd="0" presId="urn:microsoft.com/office/officeart/2009/layout/CirclePictureHierarchy"/>
    <dgm:cxn modelId="{73E6C02C-F8E2-4FBE-B19F-74F193FF3537}" type="presParOf" srcId="{374123DB-E34A-40A4-9CA7-C5B17493F830}" destId="{227CB959-F289-4287-9CFD-A29895B6B15E}" srcOrd="0" destOrd="0" presId="urn:microsoft.com/office/officeart/2009/layout/CirclePictureHierarchy"/>
    <dgm:cxn modelId="{B9C70022-009A-483A-B879-E9328619F417}" type="presParOf" srcId="{374123DB-E34A-40A4-9CA7-C5B17493F830}" destId="{E5546AC8-5363-46CF-AADF-B3EA76562916}" srcOrd="1" destOrd="0" presId="urn:microsoft.com/office/officeart/2009/layout/CirclePictureHierarchy"/>
    <dgm:cxn modelId="{0EF38577-761A-4057-AAB8-50A9A6F2451A}" type="presParOf" srcId="{F40DA060-A010-4BA0-932E-C59BE71C99F7}" destId="{F063A354-4151-4AF5-9150-78F2C783FFC0}" srcOrd="1" destOrd="0" presId="urn:microsoft.com/office/officeart/2009/layout/CirclePictureHierarchy"/>
    <dgm:cxn modelId="{03151064-EC47-4D6A-8967-378501E293B0}" type="presParOf" srcId="{11E09AC9-4E5A-4D35-A60D-FA775DB532D9}" destId="{5EF014E8-E9C7-4126-9609-2A036C41C8EC}" srcOrd="4" destOrd="0" presId="urn:microsoft.com/office/officeart/2009/layout/CirclePictureHierarchy"/>
    <dgm:cxn modelId="{B28E64EB-22DE-4B53-BB52-666717047160}" type="presParOf" srcId="{11E09AC9-4E5A-4D35-A60D-FA775DB532D9}" destId="{3BC1D4CB-0E68-4DE8-AE99-8DC8F4C5CB5E}" srcOrd="5" destOrd="0" presId="urn:microsoft.com/office/officeart/2009/layout/CirclePictureHierarchy"/>
    <dgm:cxn modelId="{2057C102-1279-47BA-AD7F-FDD725D7F14C}" type="presParOf" srcId="{3BC1D4CB-0E68-4DE8-AE99-8DC8F4C5CB5E}" destId="{26278E92-F99E-486E-AD9C-6EA0E716A5AF}" srcOrd="0" destOrd="0" presId="urn:microsoft.com/office/officeart/2009/layout/CirclePictureHierarchy"/>
    <dgm:cxn modelId="{47A7F811-2F4C-4033-8B37-5A479CDFD158}" type="presParOf" srcId="{26278E92-F99E-486E-AD9C-6EA0E716A5AF}" destId="{B3F73CC0-96C8-4EF7-8C9D-1AF6527F63BA}" srcOrd="0" destOrd="0" presId="urn:microsoft.com/office/officeart/2009/layout/CirclePictureHierarchy"/>
    <dgm:cxn modelId="{46246C0D-3ADB-414A-B01F-224C5F37CBF3}" type="presParOf" srcId="{26278E92-F99E-486E-AD9C-6EA0E716A5AF}" destId="{5AE535D2-927F-46E1-B097-8FA9D3635BEA}" srcOrd="1" destOrd="0" presId="urn:microsoft.com/office/officeart/2009/layout/CirclePictureHierarchy"/>
    <dgm:cxn modelId="{543E4A01-3716-4BFD-BF5E-46DFE634A4D7}" type="presParOf" srcId="{3BC1D4CB-0E68-4DE8-AE99-8DC8F4C5CB5E}" destId="{0FB7618C-B6A5-4A65-A44E-0926BBC2E74E}" srcOrd="1" destOrd="0" presId="urn:microsoft.com/office/officeart/2009/layout/CirclePictureHierarchy"/>
    <dgm:cxn modelId="{22B7530F-D195-4870-A44B-2E37073B650F}" type="presParOf" srcId="{319384B2-C1AB-4252-8B47-E6F030E2A578}" destId="{E79C3D16-14EA-43B8-9D15-3778E7E6EC2F}" srcOrd="2" destOrd="0" presId="urn:microsoft.com/office/officeart/2009/layout/CirclePictureHierarchy"/>
    <dgm:cxn modelId="{C0B1967A-7394-44EA-A274-EB07131B5640}" type="presParOf" srcId="{319384B2-C1AB-4252-8B47-E6F030E2A578}" destId="{AC5BC66B-24F3-4407-81DE-A25FAD69CDB8}" srcOrd="3" destOrd="0" presId="urn:microsoft.com/office/officeart/2009/layout/CirclePictureHierarchy"/>
    <dgm:cxn modelId="{023615D9-4EC9-4A72-9D6C-6CC9FAF467DE}" type="presParOf" srcId="{AC5BC66B-24F3-4407-81DE-A25FAD69CDB8}" destId="{D70F8675-B5BE-449C-8801-46AD2953E603}" srcOrd="0" destOrd="0" presId="urn:microsoft.com/office/officeart/2009/layout/CirclePictureHierarchy"/>
    <dgm:cxn modelId="{FA784208-CFC6-49D6-BBC6-49F1CE0F3FE5}" type="presParOf" srcId="{D70F8675-B5BE-449C-8801-46AD2953E603}" destId="{9F140FF5-CD63-4A7F-BE11-461034F77ED9}" srcOrd="0" destOrd="0" presId="urn:microsoft.com/office/officeart/2009/layout/CirclePictureHierarchy"/>
    <dgm:cxn modelId="{843E075D-F2E4-4AC0-A884-8C9014EC6806}" type="presParOf" srcId="{D70F8675-B5BE-449C-8801-46AD2953E603}" destId="{5102A4C8-D65B-432A-B2F4-98E4ADFF8DE4}" srcOrd="1" destOrd="0" presId="urn:microsoft.com/office/officeart/2009/layout/CirclePictureHierarchy"/>
    <dgm:cxn modelId="{513045B1-5CF1-47EE-A20C-437302A636A6}" type="presParOf" srcId="{AC5BC66B-24F3-4407-81DE-A25FAD69CDB8}" destId="{BACEA78E-FFA8-4B27-8E83-E3AF7A780A25}" srcOrd="1" destOrd="0" presId="urn:microsoft.com/office/officeart/2009/layout/CirclePictureHierarchy"/>
    <dgm:cxn modelId="{5274344D-E092-40D1-8ADF-27101DC20E8F}" type="presParOf" srcId="{20AC850B-88B2-4A04-873E-084591284BAC}" destId="{10E513ED-2051-4392-9168-94668A615FA2}" srcOrd="2" destOrd="0" presId="urn:microsoft.com/office/officeart/2009/layout/CirclePictureHierarchy"/>
    <dgm:cxn modelId="{F562AA53-6A07-421B-A9B6-EBDD80927540}" type="presParOf" srcId="{20AC850B-88B2-4A04-873E-084591284BAC}" destId="{CFDCC61D-94C3-437D-8411-3806FBF994B1}" srcOrd="3" destOrd="0" presId="urn:microsoft.com/office/officeart/2009/layout/CirclePictureHierarchy"/>
    <dgm:cxn modelId="{C1C70087-7FED-4142-B140-87B25552B747}" type="presParOf" srcId="{CFDCC61D-94C3-437D-8411-3806FBF994B1}" destId="{F743796E-DB25-4DA3-B9E7-82784AF07854}" srcOrd="0" destOrd="0" presId="urn:microsoft.com/office/officeart/2009/layout/CirclePictureHierarchy"/>
    <dgm:cxn modelId="{66392211-400E-4DA7-B7F4-5C7AFADDE5D1}" type="presParOf" srcId="{F743796E-DB25-4DA3-B9E7-82784AF07854}" destId="{F4E2B1D6-3415-47D7-B0B1-5360C560CCC3}" srcOrd="0" destOrd="0" presId="urn:microsoft.com/office/officeart/2009/layout/CirclePictureHierarchy"/>
    <dgm:cxn modelId="{8DA7D6BC-0173-4529-AB28-6A9D2BD6DBE4}" type="presParOf" srcId="{F743796E-DB25-4DA3-B9E7-82784AF07854}" destId="{3E80D83E-3F5D-486B-A686-1F3BA8C9E681}" srcOrd="1" destOrd="0" presId="urn:microsoft.com/office/officeart/2009/layout/CirclePictureHierarchy"/>
    <dgm:cxn modelId="{C6ABF2CF-3289-4151-BDE1-5AC14BA4DB72}" type="presParOf" srcId="{CFDCC61D-94C3-437D-8411-3806FBF994B1}" destId="{728DA8EA-69D0-47BE-98C0-A765D2283F4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513ED-2051-4392-9168-94668A615FA2}">
      <dsp:nvSpPr>
        <dsp:cNvPr id="0" name=""/>
        <dsp:cNvSpPr/>
      </dsp:nvSpPr>
      <dsp:spPr>
        <a:xfrm>
          <a:off x="2890493" y="995290"/>
          <a:ext cx="662278" cy="151721"/>
        </a:xfrm>
        <a:custGeom>
          <a:avLst/>
          <a:gdLst/>
          <a:ahLst/>
          <a:cxnLst/>
          <a:rect l="0" t="0" r="0" b="0"/>
          <a:pathLst>
            <a:path>
              <a:moveTo>
                <a:pt x="0" y="0"/>
              </a:moveTo>
              <a:lnTo>
                <a:pt x="0" y="76463"/>
              </a:lnTo>
              <a:lnTo>
                <a:pt x="662278" y="76463"/>
              </a:lnTo>
              <a:lnTo>
                <a:pt x="662278" y="151721"/>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9C3D16-14EA-43B8-9D15-3778E7E6EC2F}">
      <dsp:nvSpPr>
        <dsp:cNvPr id="0" name=""/>
        <dsp:cNvSpPr/>
      </dsp:nvSpPr>
      <dsp:spPr>
        <a:xfrm>
          <a:off x="2228215" y="2262049"/>
          <a:ext cx="662278" cy="151721"/>
        </a:xfrm>
        <a:custGeom>
          <a:avLst/>
          <a:gdLst/>
          <a:ahLst/>
          <a:cxnLst/>
          <a:rect l="0" t="0" r="0" b="0"/>
          <a:pathLst>
            <a:path>
              <a:moveTo>
                <a:pt x="0" y="0"/>
              </a:moveTo>
              <a:lnTo>
                <a:pt x="0" y="76463"/>
              </a:lnTo>
              <a:lnTo>
                <a:pt x="662278" y="76463"/>
              </a:lnTo>
              <a:lnTo>
                <a:pt x="662278"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F014E8-E9C7-4126-9609-2A036C41C8EC}">
      <dsp:nvSpPr>
        <dsp:cNvPr id="0" name=""/>
        <dsp:cNvSpPr/>
      </dsp:nvSpPr>
      <dsp:spPr>
        <a:xfrm>
          <a:off x="1565936" y="2895428"/>
          <a:ext cx="1324557" cy="151721"/>
        </a:xfrm>
        <a:custGeom>
          <a:avLst/>
          <a:gdLst/>
          <a:ahLst/>
          <a:cxnLst/>
          <a:rect l="0" t="0" r="0" b="0"/>
          <a:pathLst>
            <a:path>
              <a:moveTo>
                <a:pt x="0" y="0"/>
              </a:moveTo>
              <a:lnTo>
                <a:pt x="0" y="76463"/>
              </a:lnTo>
              <a:lnTo>
                <a:pt x="1324557" y="76463"/>
              </a:lnTo>
              <a:lnTo>
                <a:pt x="1324557"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BECA31-0BE2-45BC-8F3D-04EBDB56C134}">
      <dsp:nvSpPr>
        <dsp:cNvPr id="0" name=""/>
        <dsp:cNvSpPr/>
      </dsp:nvSpPr>
      <dsp:spPr>
        <a:xfrm>
          <a:off x="1520216" y="2895428"/>
          <a:ext cx="91440" cy="151721"/>
        </a:xfrm>
        <a:custGeom>
          <a:avLst/>
          <a:gdLst/>
          <a:ahLst/>
          <a:cxnLst/>
          <a:rect l="0" t="0" r="0" b="0"/>
          <a:pathLst>
            <a:path>
              <a:moveTo>
                <a:pt x="45720" y="0"/>
              </a:moveTo>
              <a:lnTo>
                <a:pt x="45720"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D14C62-FA52-45E5-BD78-BEEA8B472B5F}">
      <dsp:nvSpPr>
        <dsp:cNvPr id="0" name=""/>
        <dsp:cNvSpPr/>
      </dsp:nvSpPr>
      <dsp:spPr>
        <a:xfrm>
          <a:off x="241379" y="2895428"/>
          <a:ext cx="1324557" cy="151721"/>
        </a:xfrm>
        <a:custGeom>
          <a:avLst/>
          <a:gdLst/>
          <a:ahLst/>
          <a:cxnLst/>
          <a:rect l="0" t="0" r="0" b="0"/>
          <a:pathLst>
            <a:path>
              <a:moveTo>
                <a:pt x="1324557" y="0"/>
              </a:moveTo>
              <a:lnTo>
                <a:pt x="1324557" y="76463"/>
              </a:lnTo>
              <a:lnTo>
                <a:pt x="0" y="76463"/>
              </a:lnTo>
              <a:lnTo>
                <a:pt x="0"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E651BE-2FF7-4358-BEF9-D791ABF4EF5C}">
      <dsp:nvSpPr>
        <dsp:cNvPr id="0" name=""/>
        <dsp:cNvSpPr/>
      </dsp:nvSpPr>
      <dsp:spPr>
        <a:xfrm>
          <a:off x="1565936" y="2262049"/>
          <a:ext cx="662278" cy="151721"/>
        </a:xfrm>
        <a:custGeom>
          <a:avLst/>
          <a:gdLst/>
          <a:ahLst/>
          <a:cxnLst/>
          <a:rect l="0" t="0" r="0" b="0"/>
          <a:pathLst>
            <a:path>
              <a:moveTo>
                <a:pt x="662278" y="0"/>
              </a:moveTo>
              <a:lnTo>
                <a:pt x="662278" y="76463"/>
              </a:lnTo>
              <a:lnTo>
                <a:pt x="0" y="76463"/>
              </a:lnTo>
              <a:lnTo>
                <a:pt x="0"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D9077-5084-4E86-A8C1-68DF82A5BE46}">
      <dsp:nvSpPr>
        <dsp:cNvPr id="0" name=""/>
        <dsp:cNvSpPr/>
      </dsp:nvSpPr>
      <dsp:spPr>
        <a:xfrm>
          <a:off x="2182495" y="1628670"/>
          <a:ext cx="91440" cy="151721"/>
        </a:xfrm>
        <a:custGeom>
          <a:avLst/>
          <a:gdLst/>
          <a:ahLst/>
          <a:cxnLst/>
          <a:rect l="0" t="0" r="0" b="0"/>
          <a:pathLst>
            <a:path>
              <a:moveTo>
                <a:pt x="45720" y="0"/>
              </a:moveTo>
              <a:lnTo>
                <a:pt x="45720" y="151721"/>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51C1C7-AD52-4523-A7F3-9C3731F1F455}">
      <dsp:nvSpPr>
        <dsp:cNvPr id="0" name=""/>
        <dsp:cNvSpPr/>
      </dsp:nvSpPr>
      <dsp:spPr>
        <a:xfrm>
          <a:off x="2228215" y="995290"/>
          <a:ext cx="662278" cy="151721"/>
        </a:xfrm>
        <a:custGeom>
          <a:avLst/>
          <a:gdLst/>
          <a:ahLst/>
          <a:cxnLst/>
          <a:rect l="0" t="0" r="0" b="0"/>
          <a:pathLst>
            <a:path>
              <a:moveTo>
                <a:pt x="662278" y="0"/>
              </a:moveTo>
              <a:lnTo>
                <a:pt x="662278" y="76463"/>
              </a:lnTo>
              <a:lnTo>
                <a:pt x="0" y="76463"/>
              </a:lnTo>
              <a:lnTo>
                <a:pt x="0" y="151721"/>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1A5395-B08A-4077-8E9C-CEF0A153DB1B}">
      <dsp:nvSpPr>
        <dsp:cNvPr id="0" name=""/>
        <dsp:cNvSpPr/>
      </dsp:nvSpPr>
      <dsp:spPr>
        <a:xfrm>
          <a:off x="2649665" y="513633"/>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86292-94A6-40D4-8CE4-C12D69EC3119}">
      <dsp:nvSpPr>
        <dsp:cNvPr id="0" name=""/>
        <dsp:cNvSpPr/>
      </dsp:nvSpPr>
      <dsp:spPr>
        <a:xfrm>
          <a:off x="3131322" y="512429"/>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dirty="0"/>
            <a:t>CEO</a:t>
          </a:r>
        </a:p>
      </dsp:txBody>
      <dsp:txXfrm>
        <a:off x="3131322" y="512429"/>
        <a:ext cx="722485" cy="481657"/>
      </dsp:txXfrm>
    </dsp:sp>
    <dsp:sp modelId="{59A6831D-96FA-49AE-B1DA-F172CB08CDF1}">
      <dsp:nvSpPr>
        <dsp:cNvPr id="0" name=""/>
        <dsp:cNvSpPr/>
      </dsp:nvSpPr>
      <dsp:spPr>
        <a:xfrm>
          <a:off x="1987386" y="1147012"/>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EA95B-0E27-4A15-AB59-BB8A127076BB}">
      <dsp:nvSpPr>
        <dsp:cNvPr id="0" name=""/>
        <dsp:cNvSpPr/>
      </dsp:nvSpPr>
      <dsp:spPr>
        <a:xfrm>
          <a:off x="2469043" y="1145808"/>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VP</a:t>
          </a:r>
        </a:p>
      </dsp:txBody>
      <dsp:txXfrm>
        <a:off x="2469043" y="1145808"/>
        <a:ext cx="722485" cy="481657"/>
      </dsp:txXfrm>
    </dsp:sp>
    <dsp:sp modelId="{144D77DC-A0FB-4348-9D42-614D203CCEBB}">
      <dsp:nvSpPr>
        <dsp:cNvPr id="0" name=""/>
        <dsp:cNvSpPr/>
      </dsp:nvSpPr>
      <dsp:spPr>
        <a:xfrm>
          <a:off x="1987386" y="1780392"/>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0E3941-D4C8-4037-8ADD-046EE193309C}">
      <dsp:nvSpPr>
        <dsp:cNvPr id="0" name=""/>
        <dsp:cNvSpPr/>
      </dsp:nvSpPr>
      <dsp:spPr>
        <a:xfrm>
          <a:off x="2469043" y="1779187"/>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Director</a:t>
          </a:r>
        </a:p>
      </dsp:txBody>
      <dsp:txXfrm>
        <a:off x="2469043" y="1779187"/>
        <a:ext cx="722485" cy="481657"/>
      </dsp:txXfrm>
    </dsp:sp>
    <dsp:sp modelId="{B93D0303-AFB4-4AC5-AA83-C9B87BE47380}">
      <dsp:nvSpPr>
        <dsp:cNvPr id="0" name=""/>
        <dsp:cNvSpPr/>
      </dsp:nvSpPr>
      <dsp:spPr>
        <a:xfrm>
          <a:off x="1325108" y="2413771"/>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F2637-8748-4F34-88F0-B78F015E7ED4}">
      <dsp:nvSpPr>
        <dsp:cNvPr id="0" name=""/>
        <dsp:cNvSpPr/>
      </dsp:nvSpPr>
      <dsp:spPr>
        <a:xfrm>
          <a:off x="1806765" y="2412566"/>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dirty="0"/>
            <a:t>Senior manager</a:t>
          </a:r>
        </a:p>
      </dsp:txBody>
      <dsp:txXfrm>
        <a:off x="1806765" y="2412566"/>
        <a:ext cx="722485" cy="481657"/>
      </dsp:txXfrm>
    </dsp:sp>
    <dsp:sp modelId="{D0251FF1-5BA1-4F35-94C2-A72D5833882B}">
      <dsp:nvSpPr>
        <dsp:cNvPr id="0" name=""/>
        <dsp:cNvSpPr/>
      </dsp:nvSpPr>
      <dsp:spPr>
        <a:xfrm>
          <a:off x="551" y="3047150"/>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93552F-CEFD-4530-A07E-8911CA05904B}">
      <dsp:nvSpPr>
        <dsp:cNvPr id="0" name=""/>
        <dsp:cNvSpPr/>
      </dsp:nvSpPr>
      <dsp:spPr>
        <a:xfrm>
          <a:off x="482208" y="3045946"/>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dirty="0"/>
            <a:t>Middle manager</a:t>
          </a:r>
        </a:p>
      </dsp:txBody>
      <dsp:txXfrm>
        <a:off x="482208" y="3045946"/>
        <a:ext cx="722485" cy="481657"/>
      </dsp:txXfrm>
    </dsp:sp>
    <dsp:sp modelId="{227CB959-F289-4287-9CFD-A29895B6B15E}">
      <dsp:nvSpPr>
        <dsp:cNvPr id="0" name=""/>
        <dsp:cNvSpPr/>
      </dsp:nvSpPr>
      <dsp:spPr>
        <a:xfrm>
          <a:off x="1325108" y="3047150"/>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546AC8-5363-46CF-AADF-B3EA76562916}">
      <dsp:nvSpPr>
        <dsp:cNvPr id="0" name=""/>
        <dsp:cNvSpPr/>
      </dsp:nvSpPr>
      <dsp:spPr>
        <a:xfrm>
          <a:off x="1806765" y="3045946"/>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GB" sz="1000" kern="1200"/>
        </a:p>
      </dsp:txBody>
      <dsp:txXfrm>
        <a:off x="1806765" y="3045946"/>
        <a:ext cx="722485" cy="481657"/>
      </dsp:txXfrm>
    </dsp:sp>
    <dsp:sp modelId="{B3F73CC0-96C8-4EF7-8C9D-1AF6527F63BA}">
      <dsp:nvSpPr>
        <dsp:cNvPr id="0" name=""/>
        <dsp:cNvSpPr/>
      </dsp:nvSpPr>
      <dsp:spPr>
        <a:xfrm>
          <a:off x="2649665" y="3047150"/>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E535D2-927F-46E1-B097-8FA9D3635BEA}">
      <dsp:nvSpPr>
        <dsp:cNvPr id="0" name=""/>
        <dsp:cNvSpPr/>
      </dsp:nvSpPr>
      <dsp:spPr>
        <a:xfrm>
          <a:off x="3131322" y="3045946"/>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GB" sz="1000" kern="1200"/>
        </a:p>
      </dsp:txBody>
      <dsp:txXfrm>
        <a:off x="3131322" y="3045946"/>
        <a:ext cx="722485" cy="481657"/>
      </dsp:txXfrm>
    </dsp:sp>
    <dsp:sp modelId="{9F140FF5-CD63-4A7F-BE11-461034F77ED9}">
      <dsp:nvSpPr>
        <dsp:cNvPr id="0" name=""/>
        <dsp:cNvSpPr/>
      </dsp:nvSpPr>
      <dsp:spPr>
        <a:xfrm>
          <a:off x="2649665" y="2413771"/>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2A4C8-D65B-432A-B2F4-98E4ADFF8DE4}">
      <dsp:nvSpPr>
        <dsp:cNvPr id="0" name=""/>
        <dsp:cNvSpPr/>
      </dsp:nvSpPr>
      <dsp:spPr>
        <a:xfrm>
          <a:off x="3131322" y="2412566"/>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GB" sz="1000" kern="1200"/>
        </a:p>
      </dsp:txBody>
      <dsp:txXfrm>
        <a:off x="3131322" y="2412566"/>
        <a:ext cx="722485" cy="481657"/>
      </dsp:txXfrm>
    </dsp:sp>
    <dsp:sp modelId="{F4E2B1D6-3415-47D7-B0B1-5360C560CCC3}">
      <dsp:nvSpPr>
        <dsp:cNvPr id="0" name=""/>
        <dsp:cNvSpPr/>
      </dsp:nvSpPr>
      <dsp:spPr>
        <a:xfrm>
          <a:off x="3311943" y="1147012"/>
          <a:ext cx="481657" cy="48165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80D83E-3F5D-486B-A686-1F3BA8C9E681}">
      <dsp:nvSpPr>
        <dsp:cNvPr id="0" name=""/>
        <dsp:cNvSpPr/>
      </dsp:nvSpPr>
      <dsp:spPr>
        <a:xfrm>
          <a:off x="3793601" y="1145808"/>
          <a:ext cx="722485" cy="48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GB" sz="1000" kern="1200"/>
        </a:p>
      </dsp:txBody>
      <dsp:txXfrm>
        <a:off x="3793601" y="1145808"/>
        <a:ext cx="722485" cy="481657"/>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B7B19-FA1C-45B8-96B5-A37DAB2C4311}" type="datetimeFigureOut">
              <a:rPr lang="en-US" smtClean="0"/>
              <a:t>5/27/2021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7D6B2-028B-492A-B795-CC7A81CBD695}" type="slidenum">
              <a:rPr lang="en-US" smtClean="0"/>
              <a:t>‹#›</a:t>
            </a:fld>
            <a:endParaRPr lang="en-US"/>
          </a:p>
        </p:txBody>
      </p:sp>
    </p:spTree>
    <p:extLst>
      <p:ext uri="{BB962C8B-B14F-4D97-AF65-F5344CB8AC3E}">
        <p14:creationId xmlns:p14="http://schemas.microsoft.com/office/powerpoint/2010/main" val="260767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5/27/2021 4:01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393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5/27/2021 4:01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862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rgbClr val="000000"/>
                </a:solidFill>
              </a:defRPr>
            </a:lvl1pPr>
          </a:lstStyle>
          <a:p>
            <a:r>
              <a:rPr lang="en-US"/>
              <a:t>Microsoft 365</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a:t>Author name</a:t>
            </a:r>
          </a:p>
          <a:p>
            <a:pPr lvl="0"/>
            <a:r>
              <a:rPr lang="en-US"/>
              <a:t>Date</a:t>
            </a:r>
          </a:p>
        </p:txBody>
      </p:sp>
      <p:pic>
        <p:nvPicPr>
          <p:cNvPr id="18" name="Picture 17">
            <a:extLst>
              <a:ext uri="{FF2B5EF4-FFF2-40B4-BE49-F238E27FC236}">
                <a16:creationId xmlns:a16="http://schemas.microsoft.com/office/drawing/2014/main" id="{9F4A718E-6F7C-414B-B5B4-AA6809C7682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31380198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0734532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ic layou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126892691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5707597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0555652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accent1"/>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7725937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photo">
    <p:bg>
      <p:bgRef idx="1001">
        <a:schemeClr val="bg1"/>
      </p:bgRef>
    </p:bg>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a:srcRect l="381" r="8221" b="7840"/>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03120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94569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accent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852028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64" t="33259" r="14902" b="33333"/>
          <a:stretch/>
        </p:blipFill>
        <p:spPr>
          <a:xfrm>
            <a:off x="428681" y="437140"/>
            <a:ext cx="896425" cy="191140"/>
          </a:xfrm>
          <a:prstGeom prst="rect">
            <a:avLst/>
          </a:prstGeom>
        </p:spPr>
      </p:pic>
    </p:spTree>
    <p:extLst>
      <p:ext uri="{BB962C8B-B14F-4D97-AF65-F5344CB8AC3E}">
        <p14:creationId xmlns:p14="http://schemas.microsoft.com/office/powerpoint/2010/main" val="757679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2" strike="noStrike" spc="-147"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3"/>
            <a:ext cx="8359808" cy="715931"/>
          </a:xfrm>
          <a:noFill/>
        </p:spPr>
        <p:txBody>
          <a:bodyPr lIns="0" tIns="109728" rIns="164592" bIns="109728">
            <a:noAutofit/>
          </a:bodyPr>
          <a:lstStyle>
            <a:lvl1pPr marL="0" indent="0">
              <a:spcBef>
                <a:spcPts val="0"/>
              </a:spcBef>
              <a:buNone/>
              <a:defRPr sz="1765" spc="0" baseline="0">
                <a:solidFill>
                  <a:schemeClr val="tx1"/>
                </a:solidFill>
                <a:latin typeface="+mn-lt"/>
              </a:defRPr>
            </a:lvl1pPr>
          </a:lstStyle>
          <a:p>
            <a:pPr lvl="0"/>
            <a:r>
              <a:rPr lang="en-US"/>
              <a:t>Author Name</a:t>
            </a:r>
          </a:p>
          <a:p>
            <a:pPr lvl="0"/>
            <a:r>
              <a:rPr lang="en-US"/>
              <a:t>Date</a:t>
            </a:r>
          </a:p>
        </p:txBody>
      </p:sp>
      <p:pic>
        <p:nvPicPr>
          <p:cNvPr id="64" name="MS logo gray - EMF"/>
          <p:cNvPicPr>
            <a:picLocks noChangeAspect="1"/>
          </p:cNvPicPr>
          <p:nvPr userDrawn="1"/>
        </p:nvPicPr>
        <p:blipFill>
          <a:blip r:embed="rId2"/>
          <a:stretch>
            <a:fillRect/>
          </a:stretch>
        </p:blipFill>
        <p:spPr bwMode="black">
          <a:xfrm>
            <a:off x="455995" y="440497"/>
            <a:ext cx="917173" cy="196431"/>
          </a:xfrm>
          <a:prstGeom prst="rect">
            <a:avLst/>
          </a:prstGeom>
        </p:spPr>
      </p:pic>
    </p:spTree>
    <p:extLst>
      <p:ext uri="{BB962C8B-B14F-4D97-AF65-F5344CB8AC3E}">
        <p14:creationId xmlns:p14="http://schemas.microsoft.com/office/powerpoint/2010/main" val="28538594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BD43-4947-4C7D-B1C8-B6C8FC3789B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64" t="33259" r="14902" b="33333"/>
          <a:stretch/>
        </p:blipFill>
        <p:spPr>
          <a:xfrm>
            <a:off x="428681" y="437140"/>
            <a:ext cx="896425" cy="191140"/>
          </a:xfrm>
          <a:prstGeom prst="rect">
            <a:avLst/>
          </a:prstGeom>
        </p:spPr>
      </p:pic>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1408311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79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7" y="620430"/>
            <a:ext cx="11306469" cy="403137"/>
          </a:xfrm>
        </p:spPr>
        <p:txBody>
          <a:bodyPr wrap="square" lIns="0" tIns="0" rIns="0" bIns="0">
            <a:spAutoFit/>
          </a:bodyPr>
          <a:lstStyle>
            <a:lvl1pPr>
              <a:lnSpc>
                <a:spcPts val="313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7249140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1402" y="1447799"/>
            <a:ext cx="11151917" cy="1662057"/>
          </a:xfrm>
          <a:prstGeom prst="rect">
            <a:avLst/>
          </a:prstGeom>
        </p:spPr>
        <p:txBody>
          <a:bodyPr/>
          <a:lstStyle>
            <a:lvl1pPr marL="0" indent="0">
              <a:spcBef>
                <a:spcPts val="2400"/>
              </a:spcBef>
              <a:buNone/>
              <a:defRPr sz="4000">
                <a:solidFill>
                  <a:schemeClr val="tx1"/>
                </a:solidFill>
                <a:latin typeface="+mj-lt"/>
              </a:defRPr>
            </a:lvl1pPr>
            <a:lvl2pPr marL="0" indent="0">
              <a:buNone/>
              <a:defRPr sz="2000">
                <a:solidFill>
                  <a:schemeClr val="tx1"/>
                </a:solidFill>
              </a:defRPr>
            </a:lvl2pPr>
            <a:lvl3pPr marL="231685" indent="0">
              <a:buNone/>
              <a:defRPr sz="2000">
                <a:solidFill>
                  <a:schemeClr val="tx1"/>
                </a:solidFill>
              </a:defRPr>
            </a:lvl3pPr>
            <a:lvl4pPr marL="457025" indent="0">
              <a:buNone/>
              <a:defRPr sz="2000">
                <a:solidFill>
                  <a:schemeClr val="tx1"/>
                </a:solidFill>
              </a:defRPr>
            </a:lvl4pPr>
            <a:lvl5pPr marL="693471" inden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Slide Number Placeholder 9"/>
          <p:cNvSpPr>
            <a:spLocks noGrp="1"/>
          </p:cNvSpPr>
          <p:nvPr>
            <p:ph type="sldNum" sz="quarter" idx="12"/>
          </p:nvPr>
        </p:nvSpPr>
        <p:spPr>
          <a:xfrm>
            <a:off x="10919783" y="6399557"/>
            <a:ext cx="560832" cy="219456"/>
          </a:xfrm>
          <a:prstGeom prst="rect">
            <a:avLst/>
          </a:prstGeom>
        </p:spPr>
        <p:txBody>
          <a:bodyPr lIns="121899" tIns="60949" rIns="121899" bIns="60949" anchor="ctr"/>
          <a:lstStyle>
            <a:lvl1pPr algn="l">
              <a:defRPr sz="1600">
                <a:solidFill>
                  <a:schemeClr val="tx1"/>
                </a:solidFill>
              </a:defRPr>
            </a:lvl1pPr>
          </a:lstStyle>
          <a:p>
            <a:pPr defTabSz="914012">
              <a:defRPr/>
            </a:pPr>
            <a:fld id="{727B4C2D-45E2-4621-8491-2995EB46A674}" type="slidenum">
              <a:rPr lang="en-US" smtClean="0">
                <a:solidFill>
                  <a:srgbClr val="2C292A"/>
                </a:solidFill>
              </a:rPr>
              <a:pPr defTabSz="914012">
                <a:defRPr/>
              </a:pPr>
              <a:t>‹#›</a:t>
            </a:fld>
            <a:endParaRPr lang="en-US">
              <a:solidFill>
                <a:srgbClr val="2C292A"/>
              </a:solidFill>
            </a:endParaRPr>
          </a:p>
        </p:txBody>
      </p:sp>
    </p:spTree>
    <p:extLst>
      <p:ext uri="{BB962C8B-B14F-4D97-AF65-F5344CB8AC3E}">
        <p14:creationId xmlns:p14="http://schemas.microsoft.com/office/powerpoint/2010/main" val="1093043083"/>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758309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rgbClr val="000000"/>
                </a:solidFill>
              </a:defRPr>
            </a:lvl1pPr>
          </a:lstStyle>
          <a:p>
            <a:r>
              <a:rPr lang="en-US"/>
              <a:t>Microsoft 365</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a:t>Author name</a:t>
            </a:r>
          </a:p>
          <a:p>
            <a:pPr lvl="0"/>
            <a:r>
              <a:rPr lang="en-US"/>
              <a:t>Date</a:t>
            </a:r>
          </a:p>
        </p:txBody>
      </p:sp>
      <p:pic>
        <p:nvPicPr>
          <p:cNvPr id="18" name="Picture 17">
            <a:extLst>
              <a:ext uri="{FF2B5EF4-FFF2-40B4-BE49-F238E27FC236}">
                <a16:creationId xmlns:a16="http://schemas.microsoft.com/office/drawing/2014/main" id="{9F4A718E-6F7C-414B-B5B4-AA6809C7682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25726895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BD43-4947-4C7D-B1C8-B6C8FC3789B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64" t="33259" r="14902" b="33333"/>
          <a:stretch/>
        </p:blipFill>
        <p:spPr>
          <a:xfrm>
            <a:off x="428681" y="437140"/>
            <a:ext cx="896425" cy="191140"/>
          </a:xfrm>
          <a:prstGeom prst="rect">
            <a:avLst/>
          </a:prstGeom>
        </p:spPr>
      </p:pic>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1400418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80633-194E-4FCE-A7FF-BB70804CD3C5}"/>
              </a:ext>
            </a:extLst>
          </p:cNvPr>
          <p:cNvPicPr>
            <a:picLocks noChangeAspect="1"/>
          </p:cNvPicPr>
          <p:nvPr userDrawn="1"/>
        </p:nvPicPr>
        <p:blipFill rotWithShape="1">
          <a:blip r:embed="rId2">
            <a:extLst>
              <a:ext uri="{28A0092B-C50C-407E-A947-70E740481C1C}">
                <a14:useLocalDpi xmlns:a14="http://schemas.microsoft.com/office/drawing/2010/main"/>
              </a:ext>
            </a:extLst>
          </a:blip>
          <a:srcRect t="21810" r="22018" b="12402"/>
          <a:stretch/>
        </p:blipFill>
        <p:spPr>
          <a:xfrm>
            <a:off x="0" y="0"/>
            <a:ext cx="12192000"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2389285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accent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5954832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39702"/>
            <a:ext cx="1132514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99643884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25145"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37319" y="1083831"/>
            <a:ext cx="1132514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6227652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80633-194E-4FCE-A7FF-BB70804CD3C5}"/>
              </a:ext>
            </a:extLst>
          </p:cNvPr>
          <p:cNvPicPr>
            <a:picLocks noChangeAspect="1"/>
          </p:cNvPicPr>
          <p:nvPr userDrawn="1"/>
        </p:nvPicPr>
        <p:blipFill rotWithShape="1">
          <a:blip r:embed="rId2">
            <a:extLst>
              <a:ext uri="{28A0092B-C50C-407E-A947-70E740481C1C}">
                <a14:useLocalDpi xmlns:a14="http://schemas.microsoft.com/office/drawing/2010/main"/>
              </a:ext>
            </a:extLst>
          </a:blip>
          <a:srcRect t="21810" r="22018" b="12402"/>
          <a:stretch/>
        </p:blipFill>
        <p:spPr>
          <a:xfrm>
            <a:off x="0" y="0"/>
            <a:ext cx="12192000"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17720249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397635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email">
              <a:extLst>
                <a:ext uri="{28A0092B-C50C-407E-A947-70E740481C1C}">
                  <a14:useLocalDpi xmlns:a14="http://schemas.microsoft.com/office/drawing/2010/main"/>
                </a:ext>
              </a:extLst>
            </a:blip>
            <a:srcRect/>
            <a:stretch>
              <a:fillRect l="-1899"/>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1821490592"/>
      </p:ext>
    </p:extLst>
  </p:cSld>
  <p:clrMapOvr>
    <a:masterClrMapping/>
  </p:clrMapOvr>
  <p:transition>
    <p:fade/>
  </p:transition>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email">
              <a:extLst>
                <a:ext uri="{28A0092B-C50C-407E-A947-70E740481C1C}">
                  <a14:useLocalDpi xmlns:a14="http://schemas.microsoft.com/office/drawing/2010/main"/>
                </a:ext>
              </a:extLst>
            </a:blip>
            <a:stretch>
              <a:fillRect l="-850" r="-1547" b="-2401"/>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cstate="email">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cstate="email">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0141989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11064912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 layou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619613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1473718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934846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accent1"/>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465672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hoto">
    <p:bg>
      <p:bgRef idx="1001">
        <a:schemeClr val="bg1"/>
      </p:bgRef>
    </p:bg>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a:srcRect l="381" r="8221" b="7840"/>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41553761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4321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accent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131856523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accent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85" t="33333" r="14896" b="33427"/>
          <a:stretch/>
        </p:blipFill>
        <p:spPr>
          <a:xfrm>
            <a:off x="429544" y="437137"/>
            <a:ext cx="896425" cy="190218"/>
          </a:xfrm>
          <a:prstGeom prst="rect">
            <a:avLst/>
          </a:prstGeom>
        </p:spPr>
      </p:pic>
    </p:spTree>
    <p:extLst>
      <p:ext uri="{BB962C8B-B14F-4D97-AF65-F5344CB8AC3E}">
        <p14:creationId xmlns:p14="http://schemas.microsoft.com/office/powerpoint/2010/main" val="20166538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4864" t="33259" r="14902" b="33333"/>
          <a:stretch/>
        </p:blipFill>
        <p:spPr>
          <a:xfrm>
            <a:off x="428681" y="437140"/>
            <a:ext cx="896425" cy="191140"/>
          </a:xfrm>
          <a:prstGeom prst="rect">
            <a:avLst/>
          </a:prstGeom>
        </p:spPr>
      </p:pic>
    </p:spTree>
    <p:extLst>
      <p:ext uri="{BB962C8B-B14F-4D97-AF65-F5344CB8AC3E}">
        <p14:creationId xmlns:p14="http://schemas.microsoft.com/office/powerpoint/2010/main" val="3426342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24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7" y="620430"/>
            <a:ext cx="11306469" cy="403137"/>
          </a:xfrm>
        </p:spPr>
        <p:txBody>
          <a:bodyPr wrap="square" lIns="0" tIns="0" rIns="0" bIns="0">
            <a:spAutoFit/>
          </a:bodyPr>
          <a:lstStyle>
            <a:lvl1pPr>
              <a:lnSpc>
                <a:spcPts val="313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321412747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3058090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09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07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203706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30325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17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39702"/>
            <a:ext cx="1132514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97446773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085932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887686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3129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592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01205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9627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a:t>Click to edit Master title style</a:t>
            </a:r>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4828867" cy="6858623"/>
          </a:xfrm>
          <a:prstGeom prst="rect">
            <a:avLst/>
          </a:prstGeom>
        </p:spPr>
      </p:pic>
    </p:spTree>
    <p:extLst>
      <p:ext uri="{BB962C8B-B14F-4D97-AF65-F5344CB8AC3E}">
        <p14:creationId xmlns:p14="http://schemas.microsoft.com/office/powerpoint/2010/main" val="15781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066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69147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25145"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37319" y="1083831"/>
            <a:ext cx="1132514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406594546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4987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3264008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56409950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trike="noStrike" spc="-144"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err="1"/>
              <a:t>Autahor</a:t>
            </a:r>
            <a:r>
              <a:rPr lang="en-US"/>
              <a:t> Name</a:t>
            </a:r>
          </a:p>
          <a:p>
            <a:pPr lvl="0"/>
            <a:r>
              <a:rPr lang="en-US"/>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5998" y="440498"/>
            <a:ext cx="1182545" cy="253265"/>
          </a:xfrm>
          <a:prstGeom prst="rect">
            <a:avLst/>
          </a:prstGeom>
        </p:spPr>
      </p:pic>
    </p:spTree>
    <p:extLst>
      <p:ext uri="{BB962C8B-B14F-4D97-AF65-F5344CB8AC3E}">
        <p14:creationId xmlns:p14="http://schemas.microsoft.com/office/powerpoint/2010/main" val="6011587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14656082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email">
              <a:extLst>
                <a:ext uri="{28A0092B-C50C-407E-A947-70E740481C1C}">
                  <a14:useLocalDpi xmlns:a14="http://schemas.microsoft.com/office/drawing/2010/main"/>
                </a:ext>
              </a:extLst>
            </a:blip>
            <a:srcRect/>
            <a:stretch>
              <a:fillRect l="-1899"/>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221886492"/>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email">
              <a:extLst>
                <a:ext uri="{28A0092B-C50C-407E-A947-70E740481C1C}">
                  <a14:useLocalDpi xmlns:a14="http://schemas.microsoft.com/office/drawing/2010/main"/>
                </a:ext>
              </a:extLst>
            </a:blip>
            <a:stretch>
              <a:fillRect l="-850" r="-1547" b="-2401"/>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cstate="email">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cstate="email">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4409986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2.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theme" Target="../theme/theme3.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2825627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 id="2147483681" r:id="rId20"/>
    <p:sldLayoutId id="2147483682" r:id="rId21"/>
    <p:sldLayoutId id="2147483683" r:id="rId22"/>
    <p:sldLayoutId id="2147483728" r:id="rId23"/>
  </p:sldLayoutIdLst>
  <p:transition>
    <p:fade/>
  </p:transition>
  <p:txStyles>
    <p:titleStyle>
      <a:lvl1pPr algn="l" defTabSz="914367" rtl="0" eaLnBrk="1" latinLnBrk="0" hangingPunct="1">
        <a:lnSpc>
          <a:spcPct val="90000"/>
        </a:lnSpc>
        <a:spcBef>
          <a:spcPct val="0"/>
        </a:spcBef>
        <a:buNone/>
        <a:defRPr lang="en-US" sz="3137"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231692440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transition>
    <p:fade/>
  </p:transition>
  <p:txStyles>
    <p:titleStyle>
      <a:lvl1pPr algn="l" defTabSz="914367" rtl="0" eaLnBrk="1" latinLnBrk="0" hangingPunct="1">
        <a:lnSpc>
          <a:spcPct val="90000"/>
        </a:lnSpc>
        <a:spcBef>
          <a:spcPct val="0"/>
        </a:spcBef>
        <a:buNone/>
        <a:defRPr lang="en-US" sz="3137"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39273307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7"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workplace-analytics/myanalytics/use/mya-adoption/team-adopt-implement#check-ins" TargetMode="External"/><Relationship Id="rId2" Type="http://schemas.openxmlformats.org/officeDocument/2006/relationships/hyperlink" Target="https://docs.microsoft.com/workplace-analytics/myanalytics/use/mya-adoption/team-adopt-plan#create-surveys" TargetMode="External"/><Relationship Id="rId1" Type="http://schemas.openxmlformats.org/officeDocument/2006/relationships/slideLayout" Target="../slideLayouts/slideLayout22.xml"/><Relationship Id="rId4" Type="http://schemas.openxmlformats.org/officeDocument/2006/relationships/hyperlink" Target="https://docs.microsoft.com/en-us/workplace-analytics/myanalytics/use/mya-adoption/team-adopt-plan#establish-a-collaboration-channe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ckinsey.com/business-functions/organization/our-insights/the-four-building-blocks--of-change" TargetMode="Externa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erson sitting at a table using a computer&#10;&#10;Description generated with very high confidence">
            <a:extLst>
              <a:ext uri="{FF2B5EF4-FFF2-40B4-BE49-F238E27FC236}">
                <a16:creationId xmlns:a16="http://schemas.microsoft.com/office/drawing/2014/main" id="{15B1A6D2-C139-4969-9F59-95968F5C268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866" y="974"/>
            <a:ext cx="12190271" cy="6856055"/>
          </a:xfrm>
          <a:prstGeom prst="rect">
            <a:avLst/>
          </a:prstGeom>
        </p:spPr>
      </p:pic>
      <p:sp>
        <p:nvSpPr>
          <p:cNvPr id="4" name="Rectangle 3">
            <a:extLst>
              <a:ext uri="{FF2B5EF4-FFF2-40B4-BE49-F238E27FC236}">
                <a16:creationId xmlns:a16="http://schemas.microsoft.com/office/drawing/2014/main" id="{069DA0CA-3625-4C93-8F69-1DDD026CA1B9}"/>
              </a:ext>
            </a:extLst>
          </p:cNvPr>
          <p:cNvSpPr/>
          <p:nvPr/>
        </p:nvSpPr>
        <p:spPr bwMode="auto">
          <a:xfrm flipH="1">
            <a:off x="866" y="974"/>
            <a:ext cx="12190271" cy="6856055"/>
          </a:xfrm>
          <a:prstGeom prst="rect">
            <a:avLst/>
          </a:prstGeom>
          <a:solidFill>
            <a:srgbClr val="2F2F2F">
              <a:alpha val="3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9BA6D5AB-081C-4344-B747-D8CE403C4952}"/>
              </a:ext>
            </a:extLst>
          </p:cNvPr>
          <p:cNvSpPr/>
          <p:nvPr/>
        </p:nvSpPr>
        <p:spPr bwMode="auto">
          <a:xfrm rot="5400000">
            <a:off x="2666245" y="-2665273"/>
            <a:ext cx="6856055" cy="12188545"/>
          </a:xfrm>
          <a:prstGeom prst="rect">
            <a:avLst/>
          </a:prstGeom>
          <a:gradFill flip="none" rotWithShape="1">
            <a:gsLst>
              <a:gs pos="25000">
                <a:schemeClr val="bg1">
                  <a:lumMod val="10000"/>
                  <a:alpha val="71000"/>
                </a:schemeClr>
              </a:gs>
              <a:gs pos="43000">
                <a:schemeClr val="tx1">
                  <a:alpha val="49000"/>
                </a:schemeClr>
              </a:gs>
              <a:gs pos="74000">
                <a:schemeClr val="tx1">
                  <a:alpha val="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 name="Title 6"/>
          <p:cNvSpPr>
            <a:spLocks noGrp="1"/>
          </p:cNvSpPr>
          <p:nvPr>
            <p:ph type="title"/>
          </p:nvPr>
        </p:nvSpPr>
        <p:spPr>
          <a:xfrm>
            <a:off x="456795" y="2977183"/>
            <a:ext cx="9046284" cy="865067"/>
          </a:xfrm>
        </p:spPr>
        <p:txBody>
          <a:bodyPr anchor="t"/>
          <a:lstStyle/>
          <a:p>
            <a:r>
              <a:rPr lang="en-US" sz="3500">
                <a:solidFill>
                  <a:schemeClr val="bg2"/>
                </a:solidFill>
                <a:latin typeface="Segoe UI Semibold"/>
                <a:cs typeface="Segoe UI Semibold"/>
              </a:rPr>
              <a:t>Microsoft Workplace Analytics</a:t>
            </a:r>
          </a:p>
        </p:txBody>
      </p:sp>
      <p:sp>
        <p:nvSpPr>
          <p:cNvPr id="11" name="Title 6">
            <a:extLst>
              <a:ext uri="{FF2B5EF4-FFF2-40B4-BE49-F238E27FC236}">
                <a16:creationId xmlns:a16="http://schemas.microsoft.com/office/drawing/2014/main" id="{456CF351-42BA-4D8C-9BD1-88D0AD101DD6}"/>
              </a:ext>
            </a:extLst>
          </p:cNvPr>
          <p:cNvSpPr txBox="1">
            <a:spLocks/>
          </p:cNvSpPr>
          <p:nvPr/>
        </p:nvSpPr>
        <p:spPr>
          <a:xfrm>
            <a:off x="456795" y="3633613"/>
            <a:ext cx="8345603" cy="865067"/>
          </a:xfrm>
          <a:prstGeom prst="rect">
            <a:avLst/>
          </a:prstGeom>
          <a:noFill/>
        </p:spPr>
        <p:txBody>
          <a:bodyPr vert="horz" wrap="square" lIns="0" tIns="89630" rIns="143407" bIns="89630" rtlCol="0" anchor="t" anchorCtr="0">
            <a:noAutofit/>
          </a:bodyPr>
          <a:lstStyle>
            <a:lvl1pPr algn="l" defTabSz="932742" rtl="0" eaLnBrk="1" latinLnBrk="0" hangingPunct="1">
              <a:lnSpc>
                <a:spcPct val="90000"/>
              </a:lnSpc>
              <a:spcBef>
                <a:spcPct val="0"/>
              </a:spcBef>
              <a:buNone/>
              <a:defRPr lang="en-US" sz="5400" b="0" strike="noStrike" kern="1200" cap="none" spc="-147" baseline="0">
                <a:ln w="3175">
                  <a:noFill/>
                </a:ln>
                <a:solidFill>
                  <a:schemeClr val="tx1"/>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US" sz="2700" spc="0" dirty="0">
                <a:solidFill>
                  <a:srgbClr val="FFFFFF"/>
                </a:solidFill>
                <a:latin typeface="Segoe UI"/>
                <a:cs typeface="Segoe UI"/>
              </a:rPr>
              <a:t>Manager insights rollout guide</a:t>
            </a:r>
            <a:endParaRPr kumimoji="0" lang="en-US" sz="2700" b="0" i="0" u="none" strike="noStrike" kern="1200" cap="none" spc="0" normalizeH="0" baseline="0" noProof="0" dirty="0">
              <a:ln w="3175">
                <a:noFill/>
              </a:ln>
              <a:solidFill>
                <a:srgbClr val="FFFFFF"/>
              </a:solidFill>
              <a:effectLst/>
              <a:uLnTx/>
              <a:uFillTx/>
              <a:latin typeface="Segoe UI"/>
              <a:cs typeface="Segoe UI"/>
            </a:endParaRPr>
          </a:p>
        </p:txBody>
      </p:sp>
    </p:spTree>
    <p:extLst>
      <p:ext uri="{BB962C8B-B14F-4D97-AF65-F5344CB8AC3E}">
        <p14:creationId xmlns:p14="http://schemas.microsoft.com/office/powerpoint/2010/main" val="335368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Change agents</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960180"/>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dirty="0">
                <a:latin typeface="Segoe UI" panose="020B0502040204020203" pitchFamily="34" charset="0"/>
                <a:cs typeface="Segoe UI" panose="020B0502040204020203" pitchFamily="34" charset="0"/>
              </a:rPr>
              <a:t>Change agents are influential leaders who help drive program awareness and engagement. They are great communicators, enthusiastic and forward thinking</a:t>
            </a:r>
            <a:endParaRPr kumimoji="0" lang="en-US" sz="240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537955"/>
            <a:ext cx="11814871" cy="2308241"/>
          </a:xfrm>
          <a:prstGeom prst="rect">
            <a:avLst/>
          </a:prstGeom>
          <a:noFill/>
        </p:spPr>
        <p:txBody>
          <a:bodyPr wrap="square" lIns="182828" tIns="146263" rIns="182828" bIns="146263" rtlCol="0">
            <a:spAutoFit/>
          </a:bodyPr>
          <a:lstStyle/>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Amplify program communications</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Build excitement for the program</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Champion Workplace Analytics manager and act as internal product experts</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Lead select program activities, such as program check-ins</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Prime discussions and idea sharing through collaboration channels</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Collect and share program feedback with the program manager</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Serve as a role model for behaviors that you want to promote</a:t>
            </a: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5" y="2884032"/>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Core responsibilities: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p:nvPr/>
        </p:nvCxnSpPr>
        <p:spPr>
          <a:xfrm>
            <a:off x="473782" y="3404283"/>
            <a:ext cx="2695822"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4793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Program structure</a:t>
            </a:r>
          </a:p>
        </p:txBody>
      </p:sp>
      <p:sp>
        <p:nvSpPr>
          <p:cNvPr id="79" name="TextBox 78">
            <a:extLst>
              <a:ext uri="{FF2B5EF4-FFF2-40B4-BE49-F238E27FC236}">
                <a16:creationId xmlns:a16="http://schemas.microsoft.com/office/drawing/2014/main" id="{5D66115D-8A4B-41C9-9E2D-CEC2686FCEA7}"/>
              </a:ext>
            </a:extLst>
          </p:cNvPr>
          <p:cNvSpPr txBox="1"/>
          <p:nvPr/>
        </p:nvSpPr>
        <p:spPr>
          <a:xfrm>
            <a:off x="768788" y="1908100"/>
            <a:ext cx="5327209"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dirty="0">
                <a:solidFill>
                  <a:srgbClr val="0078D7"/>
                </a:solidFill>
                <a:latin typeface="Segoe UI Semibold" panose="020B0702040204020203" pitchFamily="34" charset="0"/>
                <a:cs typeface="Segoe UI Semibold" panose="020B0702040204020203" pitchFamily="34" charset="0"/>
              </a:rPr>
              <a:t>Program duration and dates</a:t>
            </a:r>
          </a:p>
        </p:txBody>
      </p:sp>
      <p:sp>
        <p:nvSpPr>
          <p:cNvPr id="89" name="TextBox 88">
            <a:extLst>
              <a:ext uri="{FF2B5EF4-FFF2-40B4-BE49-F238E27FC236}">
                <a16:creationId xmlns:a16="http://schemas.microsoft.com/office/drawing/2014/main" id="{5A808182-02B3-4F47-A5AF-00A96803C900}"/>
              </a:ext>
            </a:extLst>
          </p:cNvPr>
          <p:cNvSpPr txBox="1"/>
          <p:nvPr/>
        </p:nvSpPr>
        <p:spPr>
          <a:xfrm>
            <a:off x="768789" y="2911856"/>
            <a:ext cx="6285827"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solidFill>
                  <a:srgbClr val="0078D7"/>
                </a:solidFill>
                <a:latin typeface="Segoe UI Semibold" panose="020B0702040204020203" pitchFamily="34" charset="0"/>
                <a:cs typeface="Segoe UI Semibold" panose="020B0702040204020203" pitchFamily="34" charset="0"/>
              </a:rPr>
              <a:t>Program components</a:t>
            </a:r>
          </a:p>
        </p:txBody>
      </p:sp>
      <p:sp>
        <p:nvSpPr>
          <p:cNvPr id="93" name="TextBox 92">
            <a:extLst>
              <a:ext uri="{FF2B5EF4-FFF2-40B4-BE49-F238E27FC236}">
                <a16:creationId xmlns:a16="http://schemas.microsoft.com/office/drawing/2014/main" id="{17863858-2E6C-4F50-A72B-E9BC3E209BFB}"/>
              </a:ext>
            </a:extLst>
          </p:cNvPr>
          <p:cNvSpPr txBox="1"/>
          <p:nvPr/>
        </p:nvSpPr>
        <p:spPr>
          <a:xfrm>
            <a:off x="768789" y="3893047"/>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rPr>
              <a:t>Communication plan</a:t>
            </a:r>
          </a:p>
        </p:txBody>
      </p:sp>
      <p:sp>
        <p:nvSpPr>
          <p:cNvPr id="17" name="TextBox 16">
            <a:extLst>
              <a:ext uri="{FF2B5EF4-FFF2-40B4-BE49-F238E27FC236}">
                <a16:creationId xmlns:a16="http://schemas.microsoft.com/office/drawing/2014/main" id="{A1558ACD-9A76-4743-BDE5-A885C6725523}"/>
              </a:ext>
            </a:extLst>
          </p:cNvPr>
          <p:cNvSpPr txBox="1"/>
          <p:nvPr/>
        </p:nvSpPr>
        <p:spPr>
          <a:xfrm>
            <a:off x="768789" y="4874238"/>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rPr>
              <a:t>Supporting Activities</a:t>
            </a:r>
          </a:p>
        </p:txBody>
      </p:sp>
    </p:spTree>
    <p:extLst>
      <p:ext uri="{BB962C8B-B14F-4D97-AF65-F5344CB8AC3E}">
        <p14:creationId xmlns:p14="http://schemas.microsoft.com/office/powerpoint/2010/main" val="32765662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dirty="0"/>
              <a:t>Program duration and dates</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1624977"/>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dirty="0">
                <a:latin typeface="Segoe UI" panose="020B0502040204020203" pitchFamily="34" charset="0"/>
                <a:cs typeface="Segoe UI" panose="020B0502040204020203" pitchFamily="34" charset="0"/>
              </a:rPr>
              <a:t>While the manager experience in Workplace Analytics is intended to be an ongoing part of how leaders work, it is advisable to set up a program structure to ensure adoption, learning, and iteration. Depending on your team’s needs and where they are in the behavior-change journey, this initial phase may be shorter or longer.</a:t>
            </a:r>
            <a:endParaRPr kumimoji="0" lang="en-US" sz="240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334626"/>
            <a:ext cx="11814871" cy="2828384"/>
          </a:xfrm>
          <a:prstGeom prst="rect">
            <a:avLst/>
          </a:prstGeom>
          <a:noFill/>
        </p:spPr>
        <p:txBody>
          <a:bodyPr wrap="square" lIns="182828" tIns="146263" rIns="182828" bIns="146263" rtlCol="0" anchor="t">
            <a:spAutoFit/>
          </a:bodyPr>
          <a:lstStyle/>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Plan launch to avoid periods with high levels of distractions (such as planning cycle or holiday season)</a:t>
            </a:r>
          </a:p>
          <a:p>
            <a:pPr marL="342900" indent="-342900" defTabSz="914139">
              <a:lnSpc>
                <a:spcPct val="90000"/>
              </a:lnSpc>
              <a:spcAft>
                <a:spcPts val="600"/>
              </a:spcAft>
              <a:buFont typeface="Arial" panose="020B0604020202020204" pitchFamily="34" charset="0"/>
              <a:buChar char="•"/>
              <a:defRPr/>
            </a:pPr>
            <a:r>
              <a:rPr lang="en-US" sz="1600" dirty="0">
                <a:latin typeface="Segoe UI"/>
                <a:cs typeface="Segoe UI"/>
              </a:rPr>
              <a:t>Instead try to plan it during times of changes, encouraging new habits to form during times of fluctuation</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Consider your team’s rhythm of business. Avoid peak workload periods or around big or unusual projects.</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Lay out a program of work with major milestones including:</a:t>
            </a:r>
          </a:p>
          <a:p>
            <a:pPr marL="800100" lvl="1"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Launch comms and events</a:t>
            </a:r>
          </a:p>
          <a:p>
            <a:pPr marL="800100" lvl="1"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Regular process check-ins to make sure everything is working as planned </a:t>
            </a:r>
          </a:p>
          <a:p>
            <a:pPr marL="800100" lvl="1"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Group sessions for participant learning and feedback sharing</a:t>
            </a:r>
          </a:p>
          <a:p>
            <a:pPr marL="800100" lvl="1"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Milestones for value check-ins where you evaluate progress against stated objectives and report back to the stakeholders or broader business</a:t>
            </a: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5" y="2680703"/>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Best practices: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a:cxnSpLocks/>
          </p:cNvCxnSpPr>
          <p:nvPr/>
        </p:nvCxnSpPr>
        <p:spPr>
          <a:xfrm>
            <a:off x="473782" y="3200954"/>
            <a:ext cx="1715093"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9605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Program components</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2289775"/>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Design your program to meet the needs of your team. Familiarize yourself with the resources available, either from Microsoft or an alternate source, then select the ones that will work best for your team. For example, if your group communicates well by using a collaboration application and you are aiming to minimize the weekly time commitment, you might choose to exclude weekly check-in meetings and rely solely on the application for program discussions.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985365"/>
            <a:ext cx="11814871" cy="1855810"/>
          </a:xfrm>
          <a:prstGeom prst="rect">
            <a:avLst/>
          </a:prstGeom>
          <a:noFill/>
        </p:spPr>
        <p:txBody>
          <a:bodyPr wrap="square" lIns="182828" tIns="146263" rIns="182828" bIns="146263" rtlCol="0">
            <a:spAutoFit/>
          </a:bodyPr>
          <a:lstStyle/>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Determine the right dates and frequency for each component</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Consider the applications your team uses to collaborate—maybe you can minimize time commitments by using the app for program discussions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Estimate a weekly time commitment for your team and include the estimate in program communications</a:t>
            </a:r>
          </a:p>
          <a:p>
            <a:pPr marL="342900" lvl="0" indent="-342900" defTabSz="914139">
              <a:lnSpc>
                <a:spcPct val="90000"/>
              </a:lnSpc>
              <a:spcAft>
                <a:spcPts val="600"/>
              </a:spcAft>
              <a:buFont typeface="Arial" panose="020B0604020202020204" pitchFamily="34" charset="0"/>
              <a:buChar char="•"/>
              <a:defRPr/>
            </a:pPr>
            <a:r>
              <a:rPr lang="en-US" sz="1600"/>
              <a:t>Consider when you want the executive sponsor to be most visible and active during the program. Include these touch points in your schedule.</a:t>
            </a:r>
            <a:endParaRPr lang="en-US" sz="160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5" y="3331442"/>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Best practices: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a:cxnSpLocks/>
          </p:cNvCxnSpPr>
          <p:nvPr/>
        </p:nvCxnSpPr>
        <p:spPr>
          <a:xfrm>
            <a:off x="473782" y="3851693"/>
            <a:ext cx="1715093"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553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477C863-AD99-458D-8F62-70C3EAEE660F}"/>
              </a:ext>
            </a:extLst>
          </p:cNvPr>
          <p:cNvSpPr/>
          <p:nvPr/>
        </p:nvSpPr>
        <p:spPr bwMode="auto">
          <a:xfrm>
            <a:off x="8102991" y="2588649"/>
            <a:ext cx="3737317" cy="289774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Communication plan</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1292579"/>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Successful change programs rely on consistent and transparent communication. Use these communications to address expectations, communicate the plans, and explain how the change will affect employees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242573"/>
            <a:ext cx="11814871" cy="1960454"/>
          </a:xfrm>
          <a:prstGeom prst="rect">
            <a:avLst/>
          </a:prstGeom>
          <a:noFill/>
        </p:spPr>
        <p:txBody>
          <a:bodyPr wrap="square" lIns="182828" tIns="146263" rIns="182828" bIns="146263" rtlCol="0">
            <a:spAutoFit/>
          </a:bodyPr>
          <a:lstStyle/>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Focus on the impact of the change on the employee</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Be clear about what you know now and what you do not know now</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Let employees know when more information will be available</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Be clear how employees can provide feedback about the program</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Try to use known language and framing, including anchors to other known </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initiatives</a:t>
            </a:r>
            <a:endParaRPr lang="en-US"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5" y="2588650"/>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Best practices: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a:cxnSpLocks/>
          </p:cNvCxnSpPr>
          <p:nvPr/>
        </p:nvCxnSpPr>
        <p:spPr>
          <a:xfrm>
            <a:off x="473782" y="3108901"/>
            <a:ext cx="1715093"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A233E2B-95CA-43B3-A1DD-6C8A9E9FDBD1}"/>
              </a:ext>
            </a:extLst>
          </p:cNvPr>
          <p:cNvSpPr txBox="1"/>
          <p:nvPr/>
        </p:nvSpPr>
        <p:spPr>
          <a:xfrm>
            <a:off x="8145281" y="2588650"/>
            <a:ext cx="3457528"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latin typeface="+mj-lt"/>
              </a:rPr>
              <a:t>Program launch email</a:t>
            </a:r>
          </a:p>
        </p:txBody>
      </p:sp>
      <p:sp>
        <p:nvSpPr>
          <p:cNvPr id="6" name="Rectangle 5">
            <a:extLst>
              <a:ext uri="{FF2B5EF4-FFF2-40B4-BE49-F238E27FC236}">
                <a16:creationId xmlns:a16="http://schemas.microsoft.com/office/drawing/2014/main" id="{37ED0F7B-0B05-4FFB-9B9E-9DB1C823FA98}"/>
              </a:ext>
            </a:extLst>
          </p:cNvPr>
          <p:cNvSpPr/>
          <p:nvPr/>
        </p:nvSpPr>
        <p:spPr>
          <a:xfrm>
            <a:off x="8204635" y="3175123"/>
            <a:ext cx="3534027" cy="2459135"/>
          </a:xfrm>
          <a:prstGeom prst="rect">
            <a:avLst/>
          </a:prstGeom>
        </p:spPr>
        <p:txBody>
          <a:bodyPr wrap="square">
            <a:spAutoFit/>
          </a:bodyPr>
          <a:lstStyle/>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Have the executive sponsor send it.</a:t>
            </a:r>
          </a:p>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Keep it as short as possible. Rely on links to more detailed information when available.</a:t>
            </a:r>
          </a:p>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Personalize the message to draw attention.</a:t>
            </a:r>
          </a:p>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Frame the program as an opportunity for learning and experimentation.</a:t>
            </a:r>
          </a:p>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Provide employees with program contact information and easy feedback channel.</a:t>
            </a:r>
          </a:p>
          <a:p>
            <a:pPr lvl="0" defTabSz="914139">
              <a:lnSpc>
                <a:spcPct val="90000"/>
              </a:lnSpc>
              <a:spcAft>
                <a:spcPts val="600"/>
              </a:spcAft>
              <a:defRPr/>
            </a:pPr>
            <a:r>
              <a:rPr lang="en-US" sz="1200">
                <a:latin typeface="Segoe UI" panose="020B0502040204020203" pitchFamily="34" charset="0"/>
                <a:cs typeface="Segoe UI" panose="020B0502040204020203" pitchFamily="34" charset="0"/>
              </a:rPr>
              <a:t>Include Privacy Information.</a:t>
            </a:r>
          </a:p>
          <a:p>
            <a:pPr defTabSz="914139">
              <a:lnSpc>
                <a:spcPct val="90000"/>
              </a:lnSpc>
              <a:spcAft>
                <a:spcPts val="600"/>
              </a:spcAft>
              <a:defRPr/>
            </a:pPr>
            <a:r>
              <a:rPr lang="en-US" sz="1200">
                <a:latin typeface="Segoe UI" panose="020B0502040204020203" pitchFamily="34" charset="0"/>
                <a:cs typeface="Segoe UI" panose="020B0502040204020203" pitchFamily="34" charset="0"/>
              </a:rPr>
              <a:t>Use Microsoft’s communication guidance</a:t>
            </a:r>
          </a:p>
          <a:p>
            <a:pPr lvl="0" defTabSz="914139">
              <a:lnSpc>
                <a:spcPct val="90000"/>
              </a:lnSpc>
              <a:spcAft>
                <a:spcPts val="600"/>
              </a:spcAft>
              <a:defRPr/>
            </a:pPr>
            <a:endParaRPr lang="en-US" sz="1200">
              <a:latin typeface="Segoe UI" panose="020B0502040204020203" pitchFamily="34" charset="0"/>
              <a:cs typeface="Segoe UI" panose="020B0502040204020203" pitchFamily="34" charset="0"/>
            </a:endParaRPr>
          </a:p>
        </p:txBody>
      </p:sp>
      <p:cxnSp>
        <p:nvCxnSpPr>
          <p:cNvPr id="11" name="Straight Connector 10">
            <a:extLst>
              <a:ext uri="{FF2B5EF4-FFF2-40B4-BE49-F238E27FC236}">
                <a16:creationId xmlns:a16="http://schemas.microsoft.com/office/drawing/2014/main" id="{52DE08B2-6FD0-464E-8B0B-0DF935DD7A81}"/>
              </a:ext>
            </a:extLst>
          </p:cNvPr>
          <p:cNvCxnSpPr>
            <a:cxnSpLocks/>
          </p:cNvCxnSpPr>
          <p:nvPr/>
        </p:nvCxnSpPr>
        <p:spPr>
          <a:xfrm flipH="1">
            <a:off x="9182674" y="3061099"/>
            <a:ext cx="1382742"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0115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Supporting Activities: Resources to drive change</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3985624"/>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000" dirty="0">
                <a:solidFill>
                  <a:srgbClr val="0078D7"/>
                </a:solidFill>
                <a:latin typeface="Segoe UI" panose="020B0502040204020203" pitchFamily="34" charset="0"/>
                <a:cs typeface="Segoe UI" panose="020B0502040204020203" pitchFamily="34" charset="0"/>
              </a:rPr>
              <a:t>Kickoff meeting</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The kickoff meeting is the first event in your program, following the program launch email, and should be scheduled for at least one hour.</a:t>
            </a:r>
          </a:p>
          <a:p>
            <a:pPr lvl="0" defTabSz="914139">
              <a:lnSpc>
                <a:spcPct val="90000"/>
              </a:lnSpc>
              <a:spcAft>
                <a:spcPts val="600"/>
              </a:spcAft>
              <a:defRPr/>
            </a:pPr>
            <a:r>
              <a:rPr lang="en-US" sz="2000" dirty="0">
                <a:solidFill>
                  <a:srgbClr val="0078D7"/>
                </a:solidFill>
                <a:latin typeface="Segoe UI" panose="020B0502040204020203" pitchFamily="34" charset="0"/>
                <a:cs typeface="Segoe UI" panose="020B0502040204020203" pitchFamily="34" charset="0"/>
              </a:rPr>
              <a:t>Surveys</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In addition to the quantitative data that Workplace Analytics provides, you can use surveys to collect qualitative data before, during, and after your program. See </a:t>
            </a:r>
            <a:r>
              <a:rPr lang="en-US" sz="1600" dirty="0">
                <a:latin typeface="Segoe UI" panose="020B0502040204020203" pitchFamily="34" charset="0"/>
                <a:cs typeface="Segoe UI" panose="020B0502040204020203" pitchFamily="34" charset="0"/>
                <a:hlinkClick r:id="rId2"/>
              </a:rPr>
              <a:t>Create surveys </a:t>
            </a:r>
            <a:r>
              <a:rPr lang="en-US" sz="1600" dirty="0">
                <a:latin typeface="Segoe UI" panose="020B0502040204020203" pitchFamily="34" charset="0"/>
                <a:cs typeface="Segoe UI" panose="020B0502040204020203" pitchFamily="34" charset="0"/>
              </a:rPr>
              <a:t>to learn more about survey recommendations.</a:t>
            </a:r>
          </a:p>
          <a:p>
            <a:pPr lvl="0" defTabSz="914139">
              <a:lnSpc>
                <a:spcPct val="90000"/>
              </a:lnSpc>
              <a:spcAft>
                <a:spcPts val="600"/>
              </a:spcAft>
              <a:defRPr/>
            </a:pPr>
            <a:r>
              <a:rPr lang="en-US" sz="2000" dirty="0">
                <a:solidFill>
                  <a:srgbClr val="0078D7"/>
                </a:solidFill>
                <a:latin typeface="Segoe UI" panose="020B0502040204020203" pitchFamily="34" charset="0"/>
                <a:cs typeface="Segoe UI" panose="020B0502040204020203" pitchFamily="34" charset="0"/>
              </a:rPr>
              <a:t>Check-ins</a:t>
            </a:r>
          </a:p>
          <a:p>
            <a:pPr marL="342900" lvl="0" indent="-342900" defTabSz="914139">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Check-in meetings let you and program participants discuss program learnings and the experience in general. See to </a:t>
            </a:r>
            <a:r>
              <a:rPr lang="en-US" sz="1600" dirty="0">
                <a:latin typeface="Segoe UI" panose="020B0502040204020203" pitchFamily="34" charset="0"/>
                <a:cs typeface="Segoe UI" panose="020B0502040204020203" pitchFamily="34" charset="0"/>
                <a:hlinkClick r:id="rId3"/>
              </a:rPr>
              <a:t>Check-ins</a:t>
            </a:r>
            <a:r>
              <a:rPr lang="en-US" sz="1600" dirty="0">
                <a:latin typeface="Segoe UI" panose="020B0502040204020203" pitchFamily="34" charset="0"/>
                <a:cs typeface="Segoe UI" panose="020B0502040204020203" pitchFamily="34" charset="0"/>
              </a:rPr>
              <a:t> to learn about check-in meeting best practices.</a:t>
            </a:r>
          </a:p>
          <a:p>
            <a:pPr lvl="0" defTabSz="914139">
              <a:lnSpc>
                <a:spcPct val="90000"/>
              </a:lnSpc>
              <a:spcAft>
                <a:spcPts val="600"/>
              </a:spcAft>
              <a:defRPr/>
            </a:pPr>
            <a:r>
              <a:rPr lang="en-US" sz="2000" dirty="0">
                <a:solidFill>
                  <a:srgbClr val="0078D7"/>
                </a:solidFill>
                <a:latin typeface="Segoe UI" panose="020B0502040204020203" pitchFamily="34" charset="0"/>
                <a:cs typeface="Segoe UI" panose="020B0502040204020203" pitchFamily="34" charset="0"/>
              </a:rPr>
              <a:t>Collaboration channel</a:t>
            </a:r>
          </a:p>
          <a:p>
            <a:pPr marL="342900" lvl="0" indent="-342900" defTabSz="914139">
              <a:lnSpc>
                <a:spcPct val="90000"/>
              </a:lnSpc>
              <a:spcAft>
                <a:spcPts val="600"/>
              </a:spcAft>
              <a:buFont typeface="Arial" panose="020B0604020202020204" pitchFamily="34" charset="0"/>
              <a:buChar char="•"/>
              <a:defRPr/>
            </a:pPr>
            <a:r>
              <a:rPr lang="en-US" sz="1600" dirty="0">
                <a:latin typeface="Segoe UI" panose="020B0502040204020203" pitchFamily="34" charset="0"/>
                <a:cs typeface="Segoe UI" panose="020B0502040204020203" pitchFamily="34" charset="0"/>
              </a:rPr>
              <a:t>Adding a social component to your program will help spread new habits. Try to set up a collaboration channel, such as a Microsoft Teams channel, to support your program. See </a:t>
            </a:r>
            <a:r>
              <a:rPr lang="en-US" sz="1600" dirty="0">
                <a:latin typeface="Segoe UI" panose="020B0502040204020203" pitchFamily="34" charset="0"/>
                <a:cs typeface="Segoe UI" panose="020B0502040204020203" pitchFamily="34" charset="0"/>
                <a:hlinkClick r:id="rId4"/>
              </a:rPr>
              <a:t>Establish a collaboration channel </a:t>
            </a:r>
            <a:r>
              <a:rPr lang="en-US" sz="1600" dirty="0">
                <a:latin typeface="Segoe UI" panose="020B0502040204020203" pitchFamily="34" charset="0"/>
                <a:cs typeface="Segoe UI" panose="020B0502040204020203" pitchFamily="34" charset="0"/>
              </a:rPr>
              <a:t>to get more best practices relating to collaboration channels.</a:t>
            </a:r>
            <a:endParaRPr kumimoji="0" lang="en-US" sz="160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55870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Spread the change</a:t>
            </a:r>
          </a:p>
        </p:txBody>
      </p:sp>
      <p:sp>
        <p:nvSpPr>
          <p:cNvPr id="53" name="TextBox 52">
            <a:extLst>
              <a:ext uri="{FF2B5EF4-FFF2-40B4-BE49-F238E27FC236}">
                <a16:creationId xmlns:a16="http://schemas.microsoft.com/office/drawing/2014/main" id="{B3398D44-7548-4CE4-8C83-CB1738F1D0C6}"/>
              </a:ext>
            </a:extLst>
          </p:cNvPr>
          <p:cNvSpPr txBox="1"/>
          <p:nvPr/>
        </p:nvSpPr>
        <p:spPr>
          <a:xfrm>
            <a:off x="140871" y="1379431"/>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4800" i="0" u="none" strike="noStrike" kern="1200" cap="none" spc="0" normalizeH="0" baseline="0" noProof="0">
                <a:ln>
                  <a:noFill/>
                </a:ln>
                <a:solidFill>
                  <a:srgbClr val="0078D7"/>
                </a:solidFill>
                <a:effectLst/>
                <a:uLnTx/>
                <a:uFillTx/>
                <a:latin typeface="Segoe UI"/>
                <a:ea typeface="+mn-ea"/>
                <a:cs typeface="+mn-cs"/>
              </a:rPr>
              <a:t>1</a:t>
            </a:r>
          </a:p>
        </p:txBody>
      </p:sp>
      <p:cxnSp>
        <p:nvCxnSpPr>
          <p:cNvPr id="54" name="Straight Connector 53">
            <a:extLst>
              <a:ext uri="{FF2B5EF4-FFF2-40B4-BE49-F238E27FC236}">
                <a16:creationId xmlns:a16="http://schemas.microsoft.com/office/drawing/2014/main" id="{7604A737-4CDF-44E9-8E42-AA8558811096}"/>
              </a:ext>
            </a:extLst>
          </p:cNvPr>
          <p:cNvCxnSpPr>
            <a:cxnSpLocks/>
          </p:cNvCxnSpPr>
          <p:nvPr/>
        </p:nvCxnSpPr>
        <p:spPr>
          <a:xfrm>
            <a:off x="721184" y="1550698"/>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AB76D1-9F42-46B9-B3FD-9A35458F530B}"/>
              </a:ext>
            </a:extLst>
          </p:cNvPr>
          <p:cNvSpPr txBox="1"/>
          <p:nvPr/>
        </p:nvSpPr>
        <p:spPr>
          <a:xfrm>
            <a:off x="140871" y="2356289"/>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lang="en-US" sz="4800">
                <a:solidFill>
                  <a:srgbClr val="0078D7"/>
                </a:solidFill>
                <a:latin typeface="Segoe UI"/>
              </a:rPr>
              <a:t>2</a:t>
            </a:r>
            <a:endParaRPr kumimoji="0" lang="en-US" sz="4800" i="0" u="none" strike="noStrike" kern="1200" cap="none" spc="0" normalizeH="0" baseline="0" noProof="0">
              <a:ln>
                <a:noFill/>
              </a:ln>
              <a:solidFill>
                <a:srgbClr val="0078D7"/>
              </a:solidFill>
              <a:effectLst/>
              <a:uLnTx/>
              <a:uFillTx/>
              <a:latin typeface="Segoe UI"/>
              <a:ea typeface="+mn-ea"/>
              <a:cs typeface="+mn-cs"/>
            </a:endParaRPr>
          </a:p>
        </p:txBody>
      </p:sp>
      <p:cxnSp>
        <p:nvCxnSpPr>
          <p:cNvPr id="78" name="Straight Connector 77">
            <a:extLst>
              <a:ext uri="{FF2B5EF4-FFF2-40B4-BE49-F238E27FC236}">
                <a16:creationId xmlns:a16="http://schemas.microsoft.com/office/drawing/2014/main" id="{00E0D469-5F18-4731-BA02-435D6290E2E2}"/>
              </a:ext>
            </a:extLst>
          </p:cNvPr>
          <p:cNvCxnSpPr>
            <a:cxnSpLocks/>
          </p:cNvCxnSpPr>
          <p:nvPr/>
        </p:nvCxnSpPr>
        <p:spPr>
          <a:xfrm>
            <a:off x="721184" y="2527556"/>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A person sitting at a table using a computer&#10;&#10;Description generated with very high confidence">
            <a:extLst>
              <a:ext uri="{FF2B5EF4-FFF2-40B4-BE49-F238E27FC236}">
                <a16:creationId xmlns:a16="http://schemas.microsoft.com/office/drawing/2014/main" id="{739B1BD2-DA14-41E2-A54A-6D5601EEFBCA}"/>
              </a:ext>
            </a:extLst>
          </p:cNvPr>
          <p:cNvPicPr>
            <a:picLocks noChangeAspect="1"/>
          </p:cNvPicPr>
          <p:nvPr/>
        </p:nvPicPr>
        <p:blipFill rotWithShape="1">
          <a:blip r:embed="rId2">
            <a:extLst>
              <a:ext uri="{28A0092B-C50C-407E-A947-70E740481C1C}">
                <a14:useLocalDpi xmlns:a14="http://schemas.microsoft.com/office/drawing/2010/main" val="0"/>
              </a:ext>
            </a:extLst>
          </a:blip>
          <a:srcRect l="49980"/>
          <a:stretch/>
        </p:blipFill>
        <p:spPr>
          <a:xfrm flipH="1">
            <a:off x="6094442" y="1945"/>
            <a:ext cx="6097557" cy="6856055"/>
          </a:xfrm>
          <a:prstGeom prst="rect">
            <a:avLst/>
          </a:prstGeom>
        </p:spPr>
      </p:pic>
      <p:sp>
        <p:nvSpPr>
          <p:cNvPr id="8" name="TextBox 7">
            <a:extLst>
              <a:ext uri="{FF2B5EF4-FFF2-40B4-BE49-F238E27FC236}">
                <a16:creationId xmlns:a16="http://schemas.microsoft.com/office/drawing/2014/main" id="{E89F1A42-D09D-46DE-AC96-AF99C9FCE422}"/>
              </a:ext>
            </a:extLst>
          </p:cNvPr>
          <p:cNvSpPr txBox="1"/>
          <p:nvPr/>
        </p:nvSpPr>
        <p:spPr>
          <a:xfrm>
            <a:off x="768789" y="1534020"/>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rPr>
              <a:t>Habit formation</a:t>
            </a:r>
          </a:p>
        </p:txBody>
      </p:sp>
      <p:sp>
        <p:nvSpPr>
          <p:cNvPr id="9" name="TextBox 8">
            <a:extLst>
              <a:ext uri="{FF2B5EF4-FFF2-40B4-BE49-F238E27FC236}">
                <a16:creationId xmlns:a16="http://schemas.microsoft.com/office/drawing/2014/main" id="{9DA36902-48AF-4016-9428-443A546DC285}"/>
              </a:ext>
            </a:extLst>
          </p:cNvPr>
          <p:cNvSpPr txBox="1"/>
          <p:nvPr/>
        </p:nvSpPr>
        <p:spPr>
          <a:xfrm>
            <a:off x="768789" y="2586266"/>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rPr>
              <a:t>Best practices</a:t>
            </a:r>
          </a:p>
        </p:txBody>
      </p:sp>
    </p:spTree>
    <p:extLst>
      <p:ext uri="{BB962C8B-B14F-4D97-AF65-F5344CB8AC3E}">
        <p14:creationId xmlns:p14="http://schemas.microsoft.com/office/powerpoint/2010/main" val="42025569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Habit formation</a:t>
            </a:r>
            <a:endParaRPr sz="3200"/>
          </a:p>
        </p:txBody>
      </p:sp>
      <p:sp>
        <p:nvSpPr>
          <p:cNvPr id="6" name="Rectangle 5">
            <a:extLst>
              <a:ext uri="{FF2B5EF4-FFF2-40B4-BE49-F238E27FC236}">
                <a16:creationId xmlns:a16="http://schemas.microsoft.com/office/drawing/2014/main" id="{A7A76DB3-3E3E-4BAE-BE6E-A9563CB42247}"/>
              </a:ext>
            </a:extLst>
          </p:cNvPr>
          <p:cNvSpPr/>
          <p:nvPr/>
        </p:nvSpPr>
        <p:spPr>
          <a:xfrm>
            <a:off x="339365" y="1423550"/>
            <a:ext cx="11566689" cy="3693319"/>
          </a:xfrm>
          <a:prstGeom prst="rect">
            <a:avLst/>
          </a:prstGeom>
        </p:spPr>
        <p:txBody>
          <a:bodyPr wrap="square">
            <a:spAutoFit/>
          </a:bodyPr>
          <a:lstStyle/>
          <a:p>
            <a:r>
              <a:rPr lang="en-US">
                <a:solidFill>
                  <a:srgbClr val="171717"/>
                </a:solidFill>
                <a:latin typeface="Segoe UI" panose="020B0502040204020203" pitchFamily="34" charset="0"/>
              </a:rPr>
              <a:t>Rewards are critical to habit formation. We all have heard about how animals such as rats, dogs, and monkeys can learn new behaviors in labs when given rewards such as food. Human beings are no different from other animals when it comes to habit formation.</a:t>
            </a:r>
          </a:p>
          <a:p>
            <a:endParaRPr lang="en-US">
              <a:solidFill>
                <a:srgbClr val="171717"/>
              </a:solidFill>
              <a:latin typeface="Segoe UI" panose="020B0502040204020203" pitchFamily="34" charset="0"/>
            </a:endParaRPr>
          </a:p>
          <a:p>
            <a:r>
              <a:rPr lang="en-US">
                <a:solidFill>
                  <a:srgbClr val="171717"/>
                </a:solidFill>
                <a:latin typeface="Segoe UI" panose="020B0502040204020203" pitchFamily="34" charset="0"/>
              </a:rPr>
              <a:t>In his book </a:t>
            </a:r>
            <a:r>
              <a:rPr lang="en-US" i="1">
                <a:solidFill>
                  <a:srgbClr val="171717"/>
                </a:solidFill>
                <a:latin typeface="Segoe UI" panose="020B0502040204020203" pitchFamily="34" charset="0"/>
              </a:rPr>
              <a:t>The Power of Habit</a:t>
            </a:r>
            <a:r>
              <a:rPr lang="en-US">
                <a:solidFill>
                  <a:srgbClr val="171717"/>
                </a:solidFill>
                <a:latin typeface="Segoe UI" panose="020B0502040204020203" pitchFamily="34" charset="0"/>
              </a:rPr>
              <a:t>, Charles Duhigg describes the habit-formation process as a three-step loop. “First there is a cue, a trigger that tells your brain to go into automatic mode and which habit to use. Then there is a routine, which can be physical or mental or emotional. Finally, there is a reward, which helps your brain figure out if this particular loop is worth remembering for the future.”</a:t>
            </a:r>
          </a:p>
          <a:p>
            <a:endParaRPr lang="en-US">
              <a:solidFill>
                <a:srgbClr val="171717"/>
              </a:solidFill>
              <a:latin typeface="Segoe UI" panose="020B0502040204020203" pitchFamily="34" charset="0"/>
            </a:endParaRPr>
          </a:p>
          <a:p>
            <a:r>
              <a:rPr lang="en-US">
                <a:solidFill>
                  <a:srgbClr val="171717"/>
                </a:solidFill>
                <a:latin typeface="Segoe UI" panose="020B0502040204020203" pitchFamily="34" charset="0"/>
              </a:rPr>
              <a:t>Rewards can come in many forms and can be delivered in many ways. Structures, processes, systems, target setting, and incentives all offer ways to reinforce and embed the changes that you want. The challenge is selecting the right reinforcement mechanism. The way a reward is delivered also matters – timing of rewards and perceptions of fairness also impact effectiveness (</a:t>
            </a:r>
            <a:r>
              <a:rPr lang="en-US" u="sng">
                <a:solidFill>
                  <a:srgbClr val="171717"/>
                </a:solidFill>
                <a:latin typeface="Segoe UI" panose="020B0502040204020203" pitchFamily="34" charset="0"/>
                <a:hlinkClick r:id="rId2"/>
              </a:rPr>
              <a:t>The Four Building Blocks of Change</a:t>
            </a:r>
            <a:r>
              <a:rPr lang="en-US">
                <a:solidFill>
                  <a:srgbClr val="171717"/>
                </a:solidFill>
                <a:latin typeface="Segoe UI" panose="020B0502040204020203" pitchFamily="34" charset="0"/>
              </a:rPr>
              <a:t>).</a:t>
            </a:r>
            <a:endParaRPr lang="en-US" b="0" i="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403435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259D2A-7AE0-4C25-BF9C-D7722BF87E2B}"/>
              </a:ext>
            </a:extLst>
          </p:cNvPr>
          <p:cNvSpPr/>
          <p:nvPr/>
        </p:nvSpPr>
        <p:spPr>
          <a:xfrm>
            <a:off x="422248" y="1438481"/>
            <a:ext cx="11304696" cy="4031873"/>
          </a:xfrm>
          <a:prstGeom prst="rect">
            <a:avLst/>
          </a:prstGeom>
        </p:spPr>
        <p:txBody>
          <a:bodyPr wrap="square">
            <a:spAutoFit/>
          </a:bodyPr>
          <a:lstStyle/>
          <a:p>
            <a:pPr marL="285750" indent="-285750">
              <a:buClr>
                <a:schemeClr val="tx1"/>
              </a:buClr>
              <a:buFont typeface="Arial" panose="020B0604020202020204" pitchFamily="34" charset="0"/>
              <a:buChar char="•"/>
            </a:pPr>
            <a:r>
              <a:rPr lang="en-US" sz="1600" dirty="0"/>
              <a:t>Send ROI and analysis to sponsors and managers</a:t>
            </a:r>
          </a:p>
          <a:p>
            <a:pPr marL="285750" indent="-285750">
              <a:buClr>
                <a:schemeClr val="tx1"/>
              </a:buClr>
              <a:buFont typeface="Arial" panose="020B0604020202020204" pitchFamily="34" charset="0"/>
              <a:buChar char="•"/>
            </a:pPr>
            <a:r>
              <a:rPr lang="en-US" sz="1600" dirty="0"/>
              <a:t>Present progress, feedback, and next steps to the participants</a:t>
            </a:r>
          </a:p>
          <a:p>
            <a:pPr marL="742950" lvl="1" indent="-285750">
              <a:buClr>
                <a:schemeClr val="tx1"/>
              </a:buClr>
              <a:buFont typeface="Arial" panose="020B0604020202020204" pitchFamily="34" charset="0"/>
              <a:buChar char="•"/>
            </a:pPr>
            <a:r>
              <a:rPr lang="en-US" sz="1600" dirty="0"/>
              <a:t>Ask questions like: What did you get out of the program? What would you do differently?</a:t>
            </a:r>
          </a:p>
          <a:p>
            <a:pPr marL="342900" indent="-342900">
              <a:buClr>
                <a:schemeClr val="tx1"/>
              </a:buClr>
              <a:buFont typeface="Arial" panose="020B0604020202020204" pitchFamily="34" charset="0"/>
              <a:buChar char="•"/>
            </a:pPr>
            <a:r>
              <a:rPr lang="en-US" sz="1600" dirty="0"/>
              <a:t>Conduct post-mortem</a:t>
            </a:r>
          </a:p>
          <a:p>
            <a:pPr marL="342900" indent="-342900">
              <a:buClr>
                <a:schemeClr val="tx1"/>
              </a:buClr>
              <a:buFont typeface="Arial" panose="020B0604020202020204" pitchFamily="34" charset="0"/>
              <a:buChar char="•"/>
            </a:pPr>
            <a:r>
              <a:rPr lang="en-US" sz="1600" dirty="0"/>
              <a:t>Determine next steps</a:t>
            </a:r>
          </a:p>
          <a:p>
            <a:pPr marL="800100" lvl="1" indent="-342900">
              <a:buClr>
                <a:schemeClr val="tx1"/>
              </a:buClr>
              <a:buFont typeface="Arial" panose="020B0604020202020204" pitchFamily="34" charset="0"/>
              <a:buChar char="•"/>
            </a:pPr>
            <a:r>
              <a:rPr lang="en-US" sz="1600" dirty="0"/>
              <a:t>Repeat the process with another team</a:t>
            </a:r>
          </a:p>
          <a:p>
            <a:pPr marL="342900" indent="-342900">
              <a:buClr>
                <a:schemeClr val="tx1"/>
              </a:buClr>
              <a:buFont typeface="Arial" panose="020B0604020202020204" pitchFamily="34" charset="0"/>
              <a:buChar char="•"/>
            </a:pPr>
            <a:r>
              <a:rPr lang="en-US" sz="1600" dirty="0"/>
              <a:t>Periodically and publicly recognize a member of your team for demonstrating healthy collaboration habits, and explicitly state the reason they were selected.</a:t>
            </a:r>
          </a:p>
          <a:p>
            <a:pPr marL="342900" indent="-342900">
              <a:buClr>
                <a:schemeClr val="tx1"/>
              </a:buClr>
              <a:buFont typeface="Arial" panose="020B0604020202020204" pitchFamily="34" charset="0"/>
              <a:buChar char="•"/>
            </a:pPr>
            <a:r>
              <a:rPr lang="en-US" sz="1600" dirty="0"/>
              <a:t>Make a routine of sharing stories at team meetings about how healthier collaboration habits have enhanced performance and culture. For example, a reduction in after hours has enabled team members to attend more family events in the evening.</a:t>
            </a:r>
          </a:p>
          <a:p>
            <a:pPr marL="342900" indent="-342900">
              <a:buClr>
                <a:schemeClr val="tx1"/>
              </a:buClr>
              <a:buFont typeface="Arial" panose="020B0604020202020204" pitchFamily="34" charset="0"/>
              <a:buChar char="•"/>
            </a:pPr>
            <a:r>
              <a:rPr lang="en-US" sz="1600" dirty="0"/>
              <a:t>Restructure a current highly visible system or process, such as a weekly team meeting or periodic business review, to reflect new team-collaboration norms.</a:t>
            </a:r>
          </a:p>
          <a:p>
            <a:pPr marL="342900" indent="-342900">
              <a:buClr>
                <a:schemeClr val="tx1"/>
              </a:buClr>
              <a:buFont typeface="Arial" panose="020B0604020202020204" pitchFamily="34" charset="0"/>
              <a:buChar char="•"/>
            </a:pPr>
            <a:r>
              <a:rPr lang="en-US" sz="1600" dirty="0"/>
              <a:t>Require managers and executive sponsors to commit to consistently and visibly role-modeling new behaviors.</a:t>
            </a:r>
          </a:p>
          <a:p>
            <a:pPr marL="342900" indent="-342900">
              <a:buClr>
                <a:schemeClr val="tx1"/>
              </a:buClr>
              <a:buFont typeface="Arial" panose="020B0604020202020204" pitchFamily="34" charset="0"/>
              <a:buChar char="•"/>
            </a:pPr>
            <a:r>
              <a:rPr lang="en-US" sz="1600" dirty="0"/>
              <a:t>Continue to offer learning opportunities – for example, send articles about healthy work habits and offer specific additional training around meeting facilitation or writing.</a:t>
            </a:r>
          </a:p>
        </p:txBody>
      </p:sp>
      <p:sp>
        <p:nvSpPr>
          <p:cNvPr id="6" name="object 2">
            <a:extLst>
              <a:ext uri="{FF2B5EF4-FFF2-40B4-BE49-F238E27FC236}">
                <a16:creationId xmlns:a16="http://schemas.microsoft.com/office/drawing/2014/main" id="{6E6AF719-8D2A-4DE2-A18B-5ECD5113FA68}"/>
              </a:ext>
            </a:extLst>
          </p:cNvPr>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Best practices to spread change</a:t>
            </a:r>
            <a:endParaRPr sz="3200"/>
          </a:p>
        </p:txBody>
      </p:sp>
    </p:spTree>
    <p:extLst>
      <p:ext uri="{BB962C8B-B14F-4D97-AF65-F5344CB8AC3E}">
        <p14:creationId xmlns:p14="http://schemas.microsoft.com/office/powerpoint/2010/main" val="3755896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erson sitting at a table using a computer&#10;&#10;Description generated with very high confidence">
            <a:extLst>
              <a:ext uri="{FF2B5EF4-FFF2-40B4-BE49-F238E27FC236}">
                <a16:creationId xmlns:a16="http://schemas.microsoft.com/office/drawing/2014/main" id="{15B1A6D2-C139-4969-9F59-95968F5C268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866" y="974"/>
            <a:ext cx="12190271" cy="6856055"/>
          </a:xfrm>
          <a:prstGeom prst="rect">
            <a:avLst/>
          </a:prstGeom>
        </p:spPr>
      </p:pic>
      <p:sp>
        <p:nvSpPr>
          <p:cNvPr id="4" name="Rectangle 3">
            <a:extLst>
              <a:ext uri="{FF2B5EF4-FFF2-40B4-BE49-F238E27FC236}">
                <a16:creationId xmlns:a16="http://schemas.microsoft.com/office/drawing/2014/main" id="{069DA0CA-3625-4C93-8F69-1DDD026CA1B9}"/>
              </a:ext>
            </a:extLst>
          </p:cNvPr>
          <p:cNvSpPr/>
          <p:nvPr/>
        </p:nvSpPr>
        <p:spPr bwMode="auto">
          <a:xfrm flipH="1">
            <a:off x="866" y="974"/>
            <a:ext cx="12190271" cy="6856055"/>
          </a:xfrm>
          <a:prstGeom prst="rect">
            <a:avLst/>
          </a:prstGeom>
          <a:solidFill>
            <a:srgbClr val="2F2F2F">
              <a:alpha val="3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9BA6D5AB-081C-4344-B747-D8CE403C4952}"/>
              </a:ext>
            </a:extLst>
          </p:cNvPr>
          <p:cNvSpPr/>
          <p:nvPr/>
        </p:nvSpPr>
        <p:spPr bwMode="auto">
          <a:xfrm rot="5400000">
            <a:off x="2668838" y="-2665271"/>
            <a:ext cx="6856055" cy="12188545"/>
          </a:xfrm>
          <a:prstGeom prst="rect">
            <a:avLst/>
          </a:prstGeom>
          <a:gradFill flip="none" rotWithShape="1">
            <a:gsLst>
              <a:gs pos="25000">
                <a:schemeClr val="bg1">
                  <a:lumMod val="10000"/>
                  <a:alpha val="71000"/>
                </a:schemeClr>
              </a:gs>
              <a:gs pos="43000">
                <a:schemeClr val="tx1">
                  <a:alpha val="49000"/>
                </a:schemeClr>
              </a:gs>
              <a:gs pos="74000">
                <a:schemeClr val="tx1">
                  <a:alpha val="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 name="Title 6"/>
          <p:cNvSpPr>
            <a:spLocks noGrp="1"/>
          </p:cNvSpPr>
          <p:nvPr>
            <p:ph type="title"/>
          </p:nvPr>
        </p:nvSpPr>
        <p:spPr>
          <a:xfrm>
            <a:off x="456795" y="2977183"/>
            <a:ext cx="9046284" cy="865067"/>
          </a:xfrm>
        </p:spPr>
        <p:txBody>
          <a:bodyPr anchor="t"/>
          <a:lstStyle/>
          <a:p>
            <a:r>
              <a:rPr lang="en-US" sz="3529">
                <a:solidFill>
                  <a:schemeClr val="bg2"/>
                </a:solidFill>
                <a:latin typeface="Segoe UI Semibold" panose="020B0702040204020203" pitchFamily="34" charset="0"/>
                <a:cs typeface="Segoe UI Semibold" panose="020B0702040204020203" pitchFamily="34" charset="0"/>
              </a:rPr>
              <a:t>Thank you</a:t>
            </a:r>
          </a:p>
        </p:txBody>
      </p:sp>
    </p:spTree>
    <p:extLst>
      <p:ext uri="{BB962C8B-B14F-4D97-AF65-F5344CB8AC3E}">
        <p14:creationId xmlns:p14="http://schemas.microsoft.com/office/powerpoint/2010/main" val="411641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Define the strategy</a:t>
            </a:r>
          </a:p>
        </p:txBody>
      </p:sp>
      <p:sp>
        <p:nvSpPr>
          <p:cNvPr id="53" name="TextBox 52">
            <a:extLst>
              <a:ext uri="{FF2B5EF4-FFF2-40B4-BE49-F238E27FC236}">
                <a16:creationId xmlns:a16="http://schemas.microsoft.com/office/drawing/2014/main" id="{B3398D44-7548-4CE4-8C83-CB1738F1D0C6}"/>
              </a:ext>
            </a:extLst>
          </p:cNvPr>
          <p:cNvSpPr txBox="1"/>
          <p:nvPr/>
        </p:nvSpPr>
        <p:spPr>
          <a:xfrm>
            <a:off x="140871" y="1379431"/>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4800" i="0" u="none" strike="noStrike" kern="1200" cap="none" spc="0" normalizeH="0" baseline="0" noProof="0">
                <a:ln>
                  <a:noFill/>
                </a:ln>
                <a:solidFill>
                  <a:srgbClr val="0078D7"/>
                </a:solidFill>
                <a:effectLst/>
                <a:uLnTx/>
                <a:uFillTx/>
                <a:latin typeface="Segoe UI"/>
                <a:ea typeface="+mn-ea"/>
                <a:cs typeface="+mn-cs"/>
              </a:rPr>
              <a:t>1</a:t>
            </a:r>
          </a:p>
        </p:txBody>
      </p:sp>
      <p:cxnSp>
        <p:nvCxnSpPr>
          <p:cNvPr id="54" name="Straight Connector 53">
            <a:extLst>
              <a:ext uri="{FF2B5EF4-FFF2-40B4-BE49-F238E27FC236}">
                <a16:creationId xmlns:a16="http://schemas.microsoft.com/office/drawing/2014/main" id="{7604A737-4CDF-44E9-8E42-AA8558811096}"/>
              </a:ext>
            </a:extLst>
          </p:cNvPr>
          <p:cNvCxnSpPr>
            <a:cxnSpLocks/>
          </p:cNvCxnSpPr>
          <p:nvPr/>
        </p:nvCxnSpPr>
        <p:spPr>
          <a:xfrm>
            <a:off x="721184" y="1550698"/>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FBB42179-EE08-45E5-9554-2DE21093CD53}"/>
              </a:ext>
            </a:extLst>
          </p:cNvPr>
          <p:cNvSpPr txBox="1"/>
          <p:nvPr/>
        </p:nvSpPr>
        <p:spPr>
          <a:xfrm>
            <a:off x="768789" y="1534020"/>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lang="en-US" sz="2400">
                <a:solidFill>
                  <a:srgbClr val="0078D7"/>
                </a:solidFill>
                <a:latin typeface="Segoe UI Semibold" panose="020B0702040204020203" pitchFamily="34" charset="0"/>
                <a:cs typeface="Segoe UI Semibold" panose="020B0702040204020203" pitchFamily="34" charset="0"/>
              </a:rPr>
              <a:t>Define objectives</a:t>
            </a:r>
            <a:endPar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endParaRPr>
          </a:p>
        </p:txBody>
      </p:sp>
      <p:sp>
        <p:nvSpPr>
          <p:cNvPr id="65" name="TextBox 64">
            <a:extLst>
              <a:ext uri="{FF2B5EF4-FFF2-40B4-BE49-F238E27FC236}">
                <a16:creationId xmlns:a16="http://schemas.microsoft.com/office/drawing/2014/main" id="{9AAB76D1-9F42-46B9-B3FD-9A35458F530B}"/>
              </a:ext>
            </a:extLst>
          </p:cNvPr>
          <p:cNvSpPr txBox="1"/>
          <p:nvPr/>
        </p:nvSpPr>
        <p:spPr>
          <a:xfrm>
            <a:off x="140871" y="2356289"/>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lang="en-US" sz="4800">
                <a:solidFill>
                  <a:srgbClr val="0078D7"/>
                </a:solidFill>
                <a:latin typeface="Segoe UI"/>
              </a:rPr>
              <a:t>2</a:t>
            </a:r>
            <a:endParaRPr kumimoji="0" lang="en-US" sz="4800" i="0" u="none" strike="noStrike" kern="1200" cap="none" spc="0" normalizeH="0" baseline="0" noProof="0">
              <a:ln>
                <a:noFill/>
              </a:ln>
              <a:solidFill>
                <a:srgbClr val="0078D7"/>
              </a:solidFill>
              <a:effectLst/>
              <a:uLnTx/>
              <a:uFillTx/>
              <a:latin typeface="Segoe UI"/>
              <a:ea typeface="+mn-ea"/>
              <a:cs typeface="+mn-cs"/>
            </a:endParaRPr>
          </a:p>
        </p:txBody>
      </p:sp>
      <p:cxnSp>
        <p:nvCxnSpPr>
          <p:cNvPr id="78" name="Straight Connector 77">
            <a:extLst>
              <a:ext uri="{FF2B5EF4-FFF2-40B4-BE49-F238E27FC236}">
                <a16:creationId xmlns:a16="http://schemas.microsoft.com/office/drawing/2014/main" id="{00E0D469-5F18-4731-BA02-435D6290E2E2}"/>
              </a:ext>
            </a:extLst>
          </p:cNvPr>
          <p:cNvCxnSpPr>
            <a:cxnSpLocks/>
          </p:cNvCxnSpPr>
          <p:nvPr/>
        </p:nvCxnSpPr>
        <p:spPr>
          <a:xfrm>
            <a:off x="721184" y="2527556"/>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17863858-2E6C-4F50-A72B-E9BC3E209BFB}"/>
              </a:ext>
            </a:extLst>
          </p:cNvPr>
          <p:cNvSpPr txBox="1"/>
          <p:nvPr/>
        </p:nvSpPr>
        <p:spPr>
          <a:xfrm>
            <a:off x="768789" y="2527556"/>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0078D7"/>
                </a:solidFill>
                <a:effectLst/>
                <a:uLnTx/>
                <a:uFillTx/>
                <a:latin typeface="Segoe UI Semibold" panose="020B0702040204020203" pitchFamily="34" charset="0"/>
                <a:cs typeface="Segoe UI Semibold" panose="020B0702040204020203" pitchFamily="34" charset="0"/>
              </a:rPr>
              <a:t>Select participants</a:t>
            </a:r>
          </a:p>
        </p:txBody>
      </p:sp>
      <p:pic>
        <p:nvPicPr>
          <p:cNvPr id="97" name="Picture 96" descr="A person sitting at a table using a computer&#10;&#10;Description generated with very high confidence">
            <a:extLst>
              <a:ext uri="{FF2B5EF4-FFF2-40B4-BE49-F238E27FC236}">
                <a16:creationId xmlns:a16="http://schemas.microsoft.com/office/drawing/2014/main" id="{8A8BA764-DF0F-43A6-8587-71DFEAB02016}"/>
              </a:ext>
            </a:extLst>
          </p:cNvPr>
          <p:cNvPicPr>
            <a:picLocks noChangeAspect="1"/>
          </p:cNvPicPr>
          <p:nvPr/>
        </p:nvPicPr>
        <p:blipFill rotWithShape="1">
          <a:blip r:embed="rId2">
            <a:extLst>
              <a:ext uri="{28A0092B-C50C-407E-A947-70E740481C1C}">
                <a14:useLocalDpi xmlns:a14="http://schemas.microsoft.com/office/drawing/2010/main" val="0"/>
              </a:ext>
            </a:extLst>
          </a:blip>
          <a:srcRect l="49980"/>
          <a:stretch/>
        </p:blipFill>
        <p:spPr>
          <a:xfrm flipH="1">
            <a:off x="6094442" y="1945"/>
            <a:ext cx="6097557" cy="6856055"/>
          </a:xfrm>
          <a:prstGeom prst="rect">
            <a:avLst/>
          </a:prstGeom>
        </p:spPr>
      </p:pic>
      <p:sp>
        <p:nvSpPr>
          <p:cNvPr id="10" name="TextBox 9">
            <a:extLst>
              <a:ext uri="{FF2B5EF4-FFF2-40B4-BE49-F238E27FC236}">
                <a16:creationId xmlns:a16="http://schemas.microsoft.com/office/drawing/2014/main" id="{6AAE0D67-E1F2-4A17-82A5-86439F4E20A1}"/>
              </a:ext>
            </a:extLst>
          </p:cNvPr>
          <p:cNvSpPr txBox="1"/>
          <p:nvPr/>
        </p:nvSpPr>
        <p:spPr>
          <a:xfrm>
            <a:off x="140871" y="3487736"/>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4800" i="0" u="none" strike="noStrike" kern="1200" cap="none" spc="0" normalizeH="0" baseline="0" noProof="0">
                <a:ln>
                  <a:noFill/>
                </a:ln>
                <a:solidFill>
                  <a:srgbClr val="0078D7"/>
                </a:solidFill>
                <a:effectLst/>
                <a:uLnTx/>
                <a:uFillTx/>
                <a:latin typeface="Segoe UI"/>
                <a:ea typeface="+mn-ea"/>
                <a:cs typeface="+mn-cs"/>
              </a:rPr>
              <a:t>3</a:t>
            </a:r>
          </a:p>
        </p:txBody>
      </p:sp>
      <p:cxnSp>
        <p:nvCxnSpPr>
          <p:cNvPr id="11" name="Straight Connector 10">
            <a:extLst>
              <a:ext uri="{FF2B5EF4-FFF2-40B4-BE49-F238E27FC236}">
                <a16:creationId xmlns:a16="http://schemas.microsoft.com/office/drawing/2014/main" id="{2419ABFE-CE09-400F-8AC6-CDDD3096A69E}"/>
              </a:ext>
            </a:extLst>
          </p:cNvPr>
          <p:cNvCxnSpPr>
            <a:cxnSpLocks/>
          </p:cNvCxnSpPr>
          <p:nvPr/>
        </p:nvCxnSpPr>
        <p:spPr>
          <a:xfrm>
            <a:off x="721184" y="3659003"/>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D13BF4-6A5B-4C05-ACCB-43B1CAE4E880}"/>
              </a:ext>
            </a:extLst>
          </p:cNvPr>
          <p:cNvSpPr txBox="1"/>
          <p:nvPr/>
        </p:nvSpPr>
        <p:spPr>
          <a:xfrm>
            <a:off x="768789" y="3659003"/>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a:ln>
                  <a:noFill/>
                </a:ln>
                <a:solidFill>
                  <a:srgbClr val="0078D7"/>
                </a:solidFill>
                <a:effectLst/>
                <a:uLnTx/>
                <a:uFillTx/>
                <a:latin typeface="Segoe UI Semibold" panose="020B0702040204020203" pitchFamily="34" charset="0"/>
                <a:cs typeface="Segoe UI Semibold" panose="020B0702040204020203" pitchFamily="34" charset="0"/>
              </a:rPr>
              <a:t>Roll out approach</a:t>
            </a:r>
          </a:p>
        </p:txBody>
      </p:sp>
    </p:spTree>
    <p:extLst>
      <p:ext uri="{BB962C8B-B14F-4D97-AF65-F5344CB8AC3E}">
        <p14:creationId xmlns:p14="http://schemas.microsoft.com/office/powerpoint/2010/main" val="37298774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Define objectives</a:t>
            </a:r>
            <a:endParaRPr sz="3200"/>
          </a:p>
        </p:txBody>
      </p:sp>
      <p:sp>
        <p:nvSpPr>
          <p:cNvPr id="3" name="TextBox 2">
            <a:extLst>
              <a:ext uri="{FF2B5EF4-FFF2-40B4-BE49-F238E27FC236}">
                <a16:creationId xmlns:a16="http://schemas.microsoft.com/office/drawing/2014/main" id="{89578AC2-1183-456A-BFE6-1E474857F8E2}"/>
              </a:ext>
            </a:extLst>
          </p:cNvPr>
          <p:cNvSpPr txBox="1"/>
          <p:nvPr/>
        </p:nvSpPr>
        <p:spPr>
          <a:xfrm>
            <a:off x="277764" y="1434837"/>
            <a:ext cx="11647764" cy="3988784"/>
          </a:xfrm>
          <a:prstGeom prst="rect">
            <a:avLst/>
          </a:prstGeom>
          <a:noFill/>
        </p:spPr>
        <p:txBody>
          <a:bodyPr wrap="square" lIns="182880" tIns="146304" rIns="182880" bIns="146304" rtlCol="0">
            <a:spAutoFit/>
          </a:bodyPr>
          <a:lstStyle/>
          <a:p>
            <a:r>
              <a:rPr lang="en-US" sz="1600" b="0" i="0" u="none" strike="noStrike" dirty="0">
                <a:solidFill>
                  <a:srgbClr val="171717"/>
                </a:solidFill>
                <a:effectLst/>
                <a:latin typeface="Segoe UI" panose="020B0502040204020203" pitchFamily="34" charset="0"/>
              </a:rPr>
              <a:t>As for every init</a:t>
            </a:r>
            <a:r>
              <a:rPr lang="en-US" sz="1600" dirty="0">
                <a:solidFill>
                  <a:srgbClr val="171717"/>
                </a:solidFill>
                <a:latin typeface="Segoe UI" panose="020B0502040204020203" pitchFamily="34" charset="0"/>
              </a:rPr>
              <a:t>iative, before getting to work, it’s essential to define the objectives you want to achieve. This ensures a program that is focused, adds value, and is relevant to your leaders and employees. </a:t>
            </a:r>
          </a:p>
          <a:p>
            <a:endParaRPr lang="en-US" sz="1600" b="0" i="0" u="none" strike="noStrike" dirty="0">
              <a:solidFill>
                <a:srgbClr val="171717"/>
              </a:solidFill>
              <a:effectLst/>
              <a:latin typeface="Segoe UI" panose="020B0502040204020203" pitchFamily="34" charset="0"/>
            </a:endParaRPr>
          </a:p>
          <a:p>
            <a:r>
              <a:rPr lang="en-US" sz="1600" b="1" dirty="0">
                <a:solidFill>
                  <a:srgbClr val="171717"/>
                </a:solidFill>
                <a:latin typeface="Segoe UI" panose="020B0502040204020203" pitchFamily="34" charset="0"/>
              </a:rPr>
              <a:t>Identify relevant stakeholders</a:t>
            </a:r>
            <a:br>
              <a:rPr lang="en-US" sz="1600" dirty="0">
                <a:solidFill>
                  <a:srgbClr val="171717"/>
                </a:solidFill>
                <a:latin typeface="Segoe UI" panose="020B0502040204020203" pitchFamily="34" charset="0"/>
              </a:rPr>
            </a:br>
            <a:r>
              <a:rPr lang="en-US" sz="1600" dirty="0">
                <a:solidFill>
                  <a:srgbClr val="171717"/>
                </a:solidFill>
                <a:latin typeface="Segoe UI" panose="020B0502040204020203" pitchFamily="34" charset="0"/>
              </a:rPr>
              <a:t>Gather a group of stakeholders that will define and own the overall objectives for this program. Ideally, choose from a selection of relevant roles, such as the following:</a:t>
            </a:r>
          </a:p>
          <a:p>
            <a:pPr marL="285750" indent="-285750">
              <a:buFont typeface="Arial" panose="020B0604020202020204" pitchFamily="34" charset="0"/>
              <a:buChar char="•"/>
            </a:pPr>
            <a:r>
              <a:rPr lang="en-US" sz="1600" b="1" dirty="0">
                <a:solidFill>
                  <a:srgbClr val="171717"/>
                </a:solidFill>
                <a:latin typeface="Segoe UI" panose="020B0502040204020203" pitchFamily="34" charset="0"/>
              </a:rPr>
              <a:t>HR leader </a:t>
            </a:r>
            <a:r>
              <a:rPr lang="en-US" sz="1600" dirty="0">
                <a:solidFill>
                  <a:srgbClr val="171717"/>
                </a:solidFill>
                <a:latin typeface="Segoe UI" panose="020B0502040204020203" pitchFamily="34" charset="0"/>
              </a:rPr>
              <a:t>- Owns the employee experience and leadership development in your organization</a:t>
            </a:r>
          </a:p>
          <a:p>
            <a:pPr marL="285750" indent="-285750">
              <a:buFont typeface="Arial" panose="020B0604020202020204" pitchFamily="34" charset="0"/>
              <a:buChar char="•"/>
            </a:pPr>
            <a:r>
              <a:rPr lang="en-US" sz="1600" b="1" i="0" u="none" strike="noStrike" dirty="0">
                <a:solidFill>
                  <a:srgbClr val="171717"/>
                </a:solidFill>
                <a:effectLst/>
                <a:latin typeface="Segoe UI" panose="020B0502040204020203" pitchFamily="34" charset="0"/>
              </a:rPr>
              <a:t>IT leader </a:t>
            </a:r>
            <a:r>
              <a:rPr lang="en-US" sz="1600" dirty="0">
                <a:solidFill>
                  <a:srgbClr val="171717"/>
                </a:solidFill>
                <a:latin typeface="Segoe UI" panose="020B0502040204020203" pitchFamily="34" charset="0"/>
              </a:rPr>
              <a:t>- </a:t>
            </a:r>
            <a:r>
              <a:rPr lang="en-US" sz="1600" i="0" u="none" strike="noStrike" dirty="0">
                <a:solidFill>
                  <a:srgbClr val="171717"/>
                </a:solidFill>
                <a:effectLst/>
                <a:latin typeface="Segoe UI" panose="020B0502040204020203" pitchFamily="34" charset="0"/>
              </a:rPr>
              <a:t>Owns the tools and systems that support implementation</a:t>
            </a:r>
          </a:p>
          <a:p>
            <a:pPr marL="285750" indent="-285750">
              <a:buFont typeface="Arial" panose="020B0604020202020204" pitchFamily="34" charset="0"/>
              <a:buChar char="•"/>
            </a:pPr>
            <a:r>
              <a:rPr lang="en-US" sz="1600" b="1" dirty="0">
                <a:solidFill>
                  <a:srgbClr val="171717"/>
                </a:solidFill>
                <a:latin typeface="Segoe UI" panose="020B0502040204020203" pitchFamily="34" charset="0"/>
              </a:rPr>
              <a:t>Business leader </a:t>
            </a:r>
            <a:r>
              <a:rPr lang="en-US" sz="1600" dirty="0">
                <a:solidFill>
                  <a:srgbClr val="171717"/>
                </a:solidFill>
                <a:latin typeface="Segoe UI" panose="020B0502040204020203" pitchFamily="34" charset="0"/>
              </a:rPr>
              <a:t>- Owns business outcomes and can tie value from this work to broader strategic intent</a:t>
            </a:r>
          </a:p>
          <a:p>
            <a:pPr marL="285750" indent="-285750">
              <a:buFont typeface="Arial" panose="020B0604020202020204" pitchFamily="34" charset="0"/>
              <a:buChar char="•"/>
            </a:pPr>
            <a:r>
              <a:rPr lang="en-US" sz="1600" b="1" i="0" u="none" strike="noStrike" dirty="0">
                <a:solidFill>
                  <a:srgbClr val="171717"/>
                </a:solidFill>
                <a:effectLst/>
                <a:latin typeface="Segoe UI" panose="020B0502040204020203" pitchFamily="34" charset="0"/>
              </a:rPr>
              <a:t>People leaders </a:t>
            </a:r>
            <a:r>
              <a:rPr lang="en-US" sz="1600" dirty="0">
                <a:solidFill>
                  <a:srgbClr val="171717"/>
                </a:solidFill>
                <a:latin typeface="Segoe UI" panose="020B0502040204020203" pitchFamily="34" charset="0"/>
              </a:rPr>
              <a:t>-</a:t>
            </a:r>
            <a:r>
              <a:rPr lang="en-US" sz="1600" i="0" u="none" strike="noStrike" dirty="0">
                <a:solidFill>
                  <a:srgbClr val="171717"/>
                </a:solidFill>
                <a:effectLst/>
                <a:latin typeface="Segoe UI" panose="020B0502040204020203" pitchFamily="34" charset="0"/>
              </a:rPr>
              <a:t> Represent the people managers in your organization</a:t>
            </a:r>
            <a:endParaRPr lang="en-US" sz="1600" dirty="0">
              <a:solidFill>
                <a:srgbClr val="171717"/>
              </a:solidFill>
              <a:latin typeface="Segoe UI" panose="020B0502040204020203" pitchFamily="34" charset="0"/>
            </a:endParaRPr>
          </a:p>
          <a:p>
            <a:pPr marL="285750" indent="-285750">
              <a:buFont typeface="Arial" panose="020B0604020202020204" pitchFamily="34" charset="0"/>
              <a:buChar char="•"/>
            </a:pPr>
            <a:endParaRPr lang="en-US" sz="1600" i="0" u="none" strike="noStrike" dirty="0">
              <a:solidFill>
                <a:srgbClr val="171717"/>
              </a:solidFill>
              <a:effectLst/>
              <a:latin typeface="Segoe UI" panose="020B0502040204020203" pitchFamily="34" charset="0"/>
            </a:endParaRPr>
          </a:p>
          <a:p>
            <a:r>
              <a:rPr lang="en-US" sz="1600" b="1" i="0" u="none" strike="noStrike" dirty="0">
                <a:solidFill>
                  <a:srgbClr val="171717"/>
                </a:solidFill>
                <a:effectLst/>
                <a:latin typeface="Segoe UI" panose="020B0502040204020203" pitchFamily="34" charset="0"/>
              </a:rPr>
              <a:t>Brainstorm and agree on objectives</a:t>
            </a:r>
          </a:p>
          <a:p>
            <a:r>
              <a:rPr lang="en-US" sz="1600" dirty="0">
                <a:solidFill>
                  <a:srgbClr val="171717"/>
                </a:solidFill>
                <a:latin typeface="Segoe UI" panose="020B0502040204020203" pitchFamily="34" charset="0"/>
              </a:rPr>
              <a:t>Spend some time exploring possible objectives for the program. A structured brainstorming session is a good way to get a working list. Make sure you document the objectives you agree on, but also those that are explicitly out of scope. It might be a good idea to create a program charter at this stage.</a:t>
            </a:r>
            <a:endParaRPr lang="en-US" sz="1600" i="0" u="none" strike="noStrike" dirty="0">
              <a:solidFill>
                <a:srgbClr val="171717"/>
              </a:solidFill>
              <a:effectLst/>
              <a:latin typeface="Segoe UI" panose="020B0502040204020203" pitchFamily="34" charset="0"/>
            </a:endParaRPr>
          </a:p>
        </p:txBody>
      </p:sp>
      <p:grpSp>
        <p:nvGrpSpPr>
          <p:cNvPr id="9" name="Group 8">
            <a:extLst>
              <a:ext uri="{FF2B5EF4-FFF2-40B4-BE49-F238E27FC236}">
                <a16:creationId xmlns:a16="http://schemas.microsoft.com/office/drawing/2014/main" id="{D0F00ED5-2CB5-4DE6-99A7-7074941D19DC}"/>
              </a:ext>
            </a:extLst>
          </p:cNvPr>
          <p:cNvGrpSpPr/>
          <p:nvPr/>
        </p:nvGrpSpPr>
        <p:grpSpPr>
          <a:xfrm>
            <a:off x="498266" y="5376501"/>
            <a:ext cx="11427261" cy="1403461"/>
            <a:chOff x="498266" y="5376501"/>
            <a:chExt cx="11427261" cy="1403461"/>
          </a:xfrm>
        </p:grpSpPr>
        <p:sp>
          <p:nvSpPr>
            <p:cNvPr id="8" name="Rectangle 7">
              <a:extLst>
                <a:ext uri="{FF2B5EF4-FFF2-40B4-BE49-F238E27FC236}">
                  <a16:creationId xmlns:a16="http://schemas.microsoft.com/office/drawing/2014/main" id="{FB035F12-0C91-409A-957D-61C35CEAED93}"/>
                </a:ext>
              </a:extLst>
            </p:cNvPr>
            <p:cNvSpPr/>
            <p:nvPr/>
          </p:nvSpPr>
          <p:spPr bwMode="auto">
            <a:xfrm>
              <a:off x="498266" y="5423621"/>
              <a:ext cx="11145459" cy="130922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9083D7ED-9CCC-49D8-B2A0-D524802890BB}"/>
                </a:ext>
              </a:extLst>
            </p:cNvPr>
            <p:cNvSpPr txBox="1"/>
            <p:nvPr/>
          </p:nvSpPr>
          <p:spPr>
            <a:xfrm>
              <a:off x="1401714" y="5376501"/>
              <a:ext cx="10523813" cy="1403461"/>
            </a:xfrm>
            <a:prstGeom prst="rect">
              <a:avLst/>
            </a:prstGeom>
            <a:noFill/>
          </p:spPr>
          <p:txBody>
            <a:bodyPr wrap="square" lIns="182880" tIns="146304" rIns="182880" bIns="146304" rtlCol="0">
              <a:spAutoFit/>
            </a:bodyPr>
            <a:lstStyle/>
            <a:p>
              <a:r>
                <a:rPr lang="en-US" sz="1200" b="0" i="0" u="none" strike="noStrike" dirty="0">
                  <a:solidFill>
                    <a:srgbClr val="171717"/>
                  </a:solidFill>
                  <a:effectLst/>
                  <a:latin typeface="Segoe UI" panose="020B0502040204020203" pitchFamily="34" charset="0"/>
                </a:rPr>
                <a:t>Tying objectives to existing business initiatives and priorities is a great way to ensure the program remains relevant and isn’t seen as “just another initiative” that has limited value or longevity:</a:t>
              </a:r>
            </a:p>
            <a:p>
              <a:pPr marL="171450" indent="-171450">
                <a:buFont typeface="Arial" panose="020B0604020202020204" pitchFamily="34" charset="0"/>
                <a:buChar char="•"/>
              </a:pPr>
              <a:r>
                <a:rPr lang="en-US" sz="1200" dirty="0">
                  <a:solidFill>
                    <a:srgbClr val="171717"/>
                  </a:solidFill>
                  <a:latin typeface="Segoe UI" panose="020B0502040204020203" pitchFamily="34" charset="0"/>
                </a:rPr>
                <a:t>Write down all existing strategic priorities, challenges, and initiatives that are applicable to your organization’s leaders for the current planning horizon.</a:t>
              </a:r>
            </a:p>
            <a:p>
              <a:pPr marL="171450" indent="-171450">
                <a:buFont typeface="Arial" panose="020B0604020202020204" pitchFamily="34" charset="0"/>
                <a:buChar char="•"/>
              </a:pPr>
              <a:r>
                <a:rPr lang="en-US" sz="1200" dirty="0">
                  <a:solidFill>
                    <a:srgbClr val="171717"/>
                  </a:solidFill>
                  <a:latin typeface="Segoe UI" panose="020B0502040204020203" pitchFamily="34" charset="0"/>
                </a:rPr>
                <a:t>Does the program support attainment of any of those? </a:t>
              </a:r>
              <a:r>
                <a:rPr lang="en-US" sz="1200" b="0" i="0" u="none" strike="noStrike" dirty="0">
                  <a:solidFill>
                    <a:srgbClr val="171717"/>
                  </a:solidFill>
                  <a:effectLst/>
                  <a:latin typeface="Segoe UI" panose="020B0502040204020203" pitchFamily="34" charset="0"/>
                </a:rPr>
                <a:t>Which specific elements resonate most strongly? What are the possible conflicts?</a:t>
              </a:r>
            </a:p>
            <a:p>
              <a:pPr marL="171450" indent="-171450">
                <a:buFont typeface="Arial" panose="020B0604020202020204" pitchFamily="34" charset="0"/>
                <a:buChar char="•"/>
              </a:pPr>
              <a:r>
                <a:rPr lang="en-US" sz="1200" dirty="0">
                  <a:solidFill>
                    <a:srgbClr val="171717"/>
                  </a:solidFill>
                  <a:latin typeface="Segoe UI" panose="020B0502040204020203" pitchFamily="34" charset="0"/>
                </a:rPr>
                <a:t>What formal or informal sentiment information do you have that could be relevant to this decision?</a:t>
              </a:r>
              <a:endParaRPr lang="en-US" sz="1200" i="0" u="none" strike="noStrike" dirty="0">
                <a:solidFill>
                  <a:srgbClr val="171717"/>
                </a:solidFill>
                <a:effectLst/>
                <a:latin typeface="Segoe UI" panose="020B0502040204020203" pitchFamily="34" charset="0"/>
              </a:endParaRPr>
            </a:p>
          </p:txBody>
        </p:sp>
        <p:sp>
          <p:nvSpPr>
            <p:cNvPr id="6" name="TextBox 5">
              <a:extLst>
                <a:ext uri="{FF2B5EF4-FFF2-40B4-BE49-F238E27FC236}">
                  <a16:creationId xmlns:a16="http://schemas.microsoft.com/office/drawing/2014/main" id="{DBE47728-77F1-4A93-9F68-A75B951CBA0A}"/>
                </a:ext>
              </a:extLst>
            </p:cNvPr>
            <p:cNvSpPr txBox="1"/>
            <p:nvPr/>
          </p:nvSpPr>
          <p:spPr>
            <a:xfrm>
              <a:off x="548275" y="5604839"/>
              <a:ext cx="853439" cy="1037207"/>
            </a:xfrm>
            <a:prstGeom prst="rect">
              <a:avLst/>
            </a:prstGeom>
            <a:noFill/>
          </p:spPr>
          <p:txBody>
            <a:bodyPr wrap="none" lIns="182880" tIns="146304" rIns="182880" bIns="146304" rtlCol="0">
              <a:spAutoFit/>
            </a:bodyPr>
            <a:lstStyle/>
            <a:p>
              <a:pPr>
                <a:lnSpc>
                  <a:spcPct val="90000"/>
                </a:lnSpc>
                <a:spcAft>
                  <a:spcPts val="600"/>
                </a:spcAft>
              </a:pPr>
              <a:r>
                <a:rPr lang="en-GB" sz="2400">
                  <a:solidFill>
                    <a:schemeClr val="accent1"/>
                  </a:solidFill>
                </a:rPr>
                <a:t>Try</a:t>
              </a:r>
            </a:p>
            <a:p>
              <a:pPr>
                <a:lnSpc>
                  <a:spcPct val="90000"/>
                </a:lnSpc>
                <a:spcAft>
                  <a:spcPts val="600"/>
                </a:spcAft>
              </a:pPr>
              <a:r>
                <a:rPr lang="en-GB" sz="2400">
                  <a:solidFill>
                    <a:schemeClr val="accent1"/>
                  </a:solidFill>
                </a:rPr>
                <a:t>this</a:t>
              </a:r>
            </a:p>
          </p:txBody>
        </p:sp>
      </p:grpSp>
    </p:spTree>
    <p:extLst>
      <p:ext uri="{BB962C8B-B14F-4D97-AF65-F5344CB8AC3E}">
        <p14:creationId xmlns:p14="http://schemas.microsoft.com/office/powerpoint/2010/main" val="115964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Test your objectives</a:t>
            </a:r>
            <a:endParaRPr sz="3200"/>
          </a:p>
        </p:txBody>
      </p:sp>
      <p:sp>
        <p:nvSpPr>
          <p:cNvPr id="3" name="TextBox 2">
            <a:extLst>
              <a:ext uri="{FF2B5EF4-FFF2-40B4-BE49-F238E27FC236}">
                <a16:creationId xmlns:a16="http://schemas.microsoft.com/office/drawing/2014/main" id="{89578AC2-1183-456A-BFE6-1E474857F8E2}"/>
              </a:ext>
            </a:extLst>
          </p:cNvPr>
          <p:cNvSpPr txBox="1"/>
          <p:nvPr/>
        </p:nvSpPr>
        <p:spPr>
          <a:xfrm>
            <a:off x="277764" y="1434837"/>
            <a:ext cx="11647764" cy="2757678"/>
          </a:xfrm>
          <a:prstGeom prst="rect">
            <a:avLst/>
          </a:prstGeom>
          <a:noFill/>
        </p:spPr>
        <p:txBody>
          <a:bodyPr wrap="square" lIns="182880" tIns="146304" rIns="182880" bIns="146304" rtlCol="0">
            <a:spAutoFit/>
          </a:bodyPr>
          <a:lstStyle/>
          <a:p>
            <a:r>
              <a:rPr lang="en-US" sz="1600" b="0" i="0" u="none" strike="noStrike" dirty="0">
                <a:solidFill>
                  <a:srgbClr val="171717"/>
                </a:solidFill>
                <a:effectLst/>
                <a:latin typeface="Segoe UI" panose="020B0502040204020203" pitchFamily="34" charset="0"/>
              </a:rPr>
              <a:t>Make sure your objectives are tightly defined and will deliver business value</a:t>
            </a:r>
            <a:endParaRPr lang="en-US" sz="1600" dirty="0">
              <a:solidFill>
                <a:srgbClr val="171717"/>
              </a:solidFill>
              <a:latin typeface="Segoe UI" panose="020B0502040204020203" pitchFamily="34" charset="0"/>
            </a:endParaRPr>
          </a:p>
          <a:p>
            <a:endParaRPr lang="en-US" sz="1600" b="0" i="0" u="none" strike="noStrike" dirty="0">
              <a:solidFill>
                <a:srgbClr val="171717"/>
              </a:solidFill>
              <a:effectLst/>
              <a:latin typeface="Segoe UI" panose="020B0502040204020203" pitchFamily="34" charset="0"/>
            </a:endParaRPr>
          </a:p>
          <a:p>
            <a:r>
              <a:rPr lang="en-US" sz="1600" b="1" dirty="0">
                <a:solidFill>
                  <a:srgbClr val="171717"/>
                </a:solidFill>
                <a:latin typeface="Segoe UI" panose="020B0502040204020203" pitchFamily="34" charset="0"/>
              </a:rPr>
              <a:t>Define success criteria</a:t>
            </a:r>
            <a:br>
              <a:rPr lang="en-US" sz="1600" dirty="0">
                <a:solidFill>
                  <a:srgbClr val="171717"/>
                </a:solidFill>
                <a:latin typeface="Segoe UI" panose="020B0502040204020203" pitchFamily="34" charset="0"/>
              </a:rPr>
            </a:br>
            <a:r>
              <a:rPr lang="en-US" sz="1600" dirty="0">
                <a:solidFill>
                  <a:srgbClr val="171717"/>
                </a:solidFill>
                <a:latin typeface="Segoe UI" panose="020B0502040204020203" pitchFamily="34" charset="0"/>
              </a:rPr>
              <a:t>Consider the following questions:</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How will we know if the program is accomplishing its objectives? Are there intermediate milestones we can track? Which outcome metrics can we use to track progress?</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How will we know that we have achieved success? What will that look like? </a:t>
            </a:r>
          </a:p>
          <a:p>
            <a:pPr marL="285750" indent="-285750">
              <a:buFont typeface="Arial" panose="020B0604020202020204" pitchFamily="34" charset="0"/>
              <a:buChar char="•"/>
            </a:pPr>
            <a:endParaRPr lang="en-US" sz="1600" i="0" u="none" strike="noStrike" dirty="0">
              <a:solidFill>
                <a:srgbClr val="171717"/>
              </a:solidFill>
              <a:effectLst/>
              <a:latin typeface="Segoe UI" panose="020B0502040204020203" pitchFamily="34" charset="0"/>
            </a:endParaRPr>
          </a:p>
          <a:p>
            <a:r>
              <a:rPr lang="en-US" sz="1600" i="0" u="none" strike="noStrike" dirty="0">
                <a:solidFill>
                  <a:srgbClr val="171717"/>
                </a:solidFill>
                <a:effectLst/>
                <a:latin typeface="Segoe UI" panose="020B0502040204020203" pitchFamily="34" charset="0"/>
              </a:rPr>
              <a:t>More specific objectives will have quantitative success measures, while more loosely defined ones will need to rely on subjective judgement</a:t>
            </a:r>
          </a:p>
        </p:txBody>
      </p:sp>
      <p:grpSp>
        <p:nvGrpSpPr>
          <p:cNvPr id="9" name="Group 8">
            <a:extLst>
              <a:ext uri="{FF2B5EF4-FFF2-40B4-BE49-F238E27FC236}">
                <a16:creationId xmlns:a16="http://schemas.microsoft.com/office/drawing/2014/main" id="{D0F00ED5-2CB5-4DE6-99A7-7074941D19DC}"/>
              </a:ext>
            </a:extLst>
          </p:cNvPr>
          <p:cNvGrpSpPr/>
          <p:nvPr/>
        </p:nvGrpSpPr>
        <p:grpSpPr>
          <a:xfrm>
            <a:off x="498266" y="5423621"/>
            <a:ext cx="11145459" cy="1309220"/>
            <a:chOff x="498266" y="5423621"/>
            <a:chExt cx="11145459" cy="1309220"/>
          </a:xfrm>
        </p:grpSpPr>
        <p:sp>
          <p:nvSpPr>
            <p:cNvPr id="8" name="Rectangle 7">
              <a:extLst>
                <a:ext uri="{FF2B5EF4-FFF2-40B4-BE49-F238E27FC236}">
                  <a16:creationId xmlns:a16="http://schemas.microsoft.com/office/drawing/2014/main" id="{FB035F12-0C91-409A-957D-61C35CEAED93}"/>
                </a:ext>
              </a:extLst>
            </p:cNvPr>
            <p:cNvSpPr/>
            <p:nvPr/>
          </p:nvSpPr>
          <p:spPr bwMode="auto">
            <a:xfrm>
              <a:off x="498266" y="5423621"/>
              <a:ext cx="11145459" cy="130922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9083D7ED-9CCC-49D8-B2A0-D524802890BB}"/>
                </a:ext>
              </a:extLst>
            </p:cNvPr>
            <p:cNvSpPr txBox="1"/>
            <p:nvPr/>
          </p:nvSpPr>
          <p:spPr>
            <a:xfrm>
              <a:off x="1401714" y="5562866"/>
              <a:ext cx="10242011" cy="1034129"/>
            </a:xfrm>
            <a:prstGeom prst="rect">
              <a:avLst/>
            </a:prstGeom>
            <a:noFill/>
          </p:spPr>
          <p:txBody>
            <a:bodyPr wrap="square" lIns="182880" tIns="146304" rIns="182880" bIns="146304" rtlCol="0">
              <a:spAutoFit/>
            </a:bodyPr>
            <a:lstStyle/>
            <a:p>
              <a:r>
                <a:rPr lang="en-US" sz="1200" b="0" i="0" u="none" strike="noStrike" dirty="0">
                  <a:solidFill>
                    <a:srgbClr val="171717"/>
                  </a:solidFill>
                  <a:effectLst/>
                  <a:latin typeface="Segoe UI" panose="020B0502040204020203" pitchFamily="34" charset="0"/>
                </a:rPr>
                <a:t>Your organization might already have a defined process to set goals and objectives for programs. In this case, use the framework already in place to ensure that the existing governance processes can be applied seamlessly. </a:t>
              </a:r>
            </a:p>
            <a:p>
              <a:r>
                <a:rPr lang="en-US" sz="1200" dirty="0">
                  <a:solidFill>
                    <a:srgbClr val="171717"/>
                  </a:solidFill>
                  <a:latin typeface="Segoe UI" panose="020B0502040204020203" pitchFamily="34" charset="0"/>
                </a:rPr>
                <a:t>If not available or applicable, any standard framework for objective setting will be a helpful tool in testing objectives, such as a SMART objective test (</a:t>
              </a:r>
              <a:r>
                <a:rPr lang="en-US" sz="1200" b="1" dirty="0">
                  <a:solidFill>
                    <a:srgbClr val="171717"/>
                  </a:solidFill>
                  <a:latin typeface="Segoe UI" panose="020B0502040204020203" pitchFamily="34" charset="0"/>
                </a:rPr>
                <a:t>S</a:t>
              </a:r>
              <a:r>
                <a:rPr lang="en-US" sz="1200" dirty="0">
                  <a:solidFill>
                    <a:srgbClr val="171717"/>
                  </a:solidFill>
                  <a:latin typeface="Segoe UI" panose="020B0502040204020203" pitchFamily="34" charset="0"/>
                </a:rPr>
                <a:t>pecific, </a:t>
              </a:r>
              <a:r>
                <a:rPr lang="en-US" sz="1200" b="1" dirty="0">
                  <a:solidFill>
                    <a:srgbClr val="171717"/>
                  </a:solidFill>
                  <a:latin typeface="Segoe UI" panose="020B0502040204020203" pitchFamily="34" charset="0"/>
                </a:rPr>
                <a:t>M</a:t>
              </a:r>
              <a:r>
                <a:rPr lang="en-US" sz="1200" dirty="0">
                  <a:solidFill>
                    <a:srgbClr val="171717"/>
                  </a:solidFill>
                  <a:latin typeface="Segoe UI" panose="020B0502040204020203" pitchFamily="34" charset="0"/>
                </a:rPr>
                <a:t>easurable, </a:t>
              </a:r>
              <a:r>
                <a:rPr lang="en-US" sz="1200" b="1" dirty="0">
                  <a:solidFill>
                    <a:srgbClr val="171717"/>
                  </a:solidFill>
                  <a:latin typeface="Segoe UI" panose="020B0502040204020203" pitchFamily="34" charset="0"/>
                </a:rPr>
                <a:t>A</a:t>
              </a:r>
              <a:r>
                <a:rPr lang="en-US" sz="1200" dirty="0">
                  <a:solidFill>
                    <a:srgbClr val="171717"/>
                  </a:solidFill>
                  <a:latin typeface="Segoe UI" panose="020B0502040204020203" pitchFamily="34" charset="0"/>
                </a:rPr>
                <a:t>chievable, </a:t>
              </a:r>
              <a:r>
                <a:rPr lang="en-US" sz="1200" b="1" dirty="0">
                  <a:solidFill>
                    <a:srgbClr val="171717"/>
                  </a:solidFill>
                  <a:latin typeface="Segoe UI" panose="020B0502040204020203" pitchFamily="34" charset="0"/>
                </a:rPr>
                <a:t>R</a:t>
              </a:r>
              <a:r>
                <a:rPr lang="en-US" sz="1200" dirty="0">
                  <a:solidFill>
                    <a:srgbClr val="171717"/>
                  </a:solidFill>
                  <a:latin typeface="Segoe UI" panose="020B0502040204020203" pitchFamily="34" charset="0"/>
                </a:rPr>
                <a:t>elevant, </a:t>
              </a:r>
              <a:r>
                <a:rPr lang="en-US" sz="1200" b="1" dirty="0">
                  <a:solidFill>
                    <a:srgbClr val="171717"/>
                  </a:solidFill>
                  <a:latin typeface="Segoe UI" panose="020B0502040204020203" pitchFamily="34" charset="0"/>
                </a:rPr>
                <a:t>T</a:t>
              </a:r>
              <a:r>
                <a:rPr lang="en-US" sz="1200" dirty="0">
                  <a:solidFill>
                    <a:srgbClr val="171717"/>
                  </a:solidFill>
                  <a:latin typeface="Segoe UI" panose="020B0502040204020203" pitchFamily="34" charset="0"/>
                </a:rPr>
                <a:t>imely).</a:t>
              </a:r>
              <a:endParaRPr lang="en-US" sz="1200" i="0" u="none" strike="noStrike" dirty="0">
                <a:solidFill>
                  <a:srgbClr val="171717"/>
                </a:solidFill>
                <a:effectLst/>
                <a:latin typeface="Segoe UI" panose="020B0502040204020203" pitchFamily="34" charset="0"/>
              </a:endParaRPr>
            </a:p>
          </p:txBody>
        </p:sp>
        <p:sp>
          <p:nvSpPr>
            <p:cNvPr id="6" name="TextBox 5">
              <a:extLst>
                <a:ext uri="{FF2B5EF4-FFF2-40B4-BE49-F238E27FC236}">
                  <a16:creationId xmlns:a16="http://schemas.microsoft.com/office/drawing/2014/main" id="{DBE47728-77F1-4A93-9F68-A75B951CBA0A}"/>
                </a:ext>
              </a:extLst>
            </p:cNvPr>
            <p:cNvSpPr txBox="1"/>
            <p:nvPr/>
          </p:nvSpPr>
          <p:spPr>
            <a:xfrm>
              <a:off x="548275" y="5604839"/>
              <a:ext cx="853439" cy="1037207"/>
            </a:xfrm>
            <a:prstGeom prst="rect">
              <a:avLst/>
            </a:prstGeom>
            <a:noFill/>
          </p:spPr>
          <p:txBody>
            <a:bodyPr wrap="none" lIns="182880" tIns="146304" rIns="182880" bIns="146304" rtlCol="0">
              <a:spAutoFit/>
            </a:bodyPr>
            <a:lstStyle/>
            <a:p>
              <a:pPr>
                <a:lnSpc>
                  <a:spcPct val="90000"/>
                </a:lnSpc>
                <a:spcAft>
                  <a:spcPts val="600"/>
                </a:spcAft>
              </a:pPr>
              <a:r>
                <a:rPr lang="en-GB" sz="2400">
                  <a:solidFill>
                    <a:schemeClr val="accent1"/>
                  </a:solidFill>
                </a:rPr>
                <a:t>Try</a:t>
              </a:r>
            </a:p>
            <a:p>
              <a:pPr>
                <a:lnSpc>
                  <a:spcPct val="90000"/>
                </a:lnSpc>
                <a:spcAft>
                  <a:spcPts val="600"/>
                </a:spcAft>
              </a:pPr>
              <a:r>
                <a:rPr lang="en-GB" sz="2400">
                  <a:solidFill>
                    <a:schemeClr val="accent1"/>
                  </a:solidFill>
                </a:rPr>
                <a:t>this</a:t>
              </a:r>
            </a:p>
          </p:txBody>
        </p:sp>
      </p:grpSp>
      <p:sp>
        <p:nvSpPr>
          <p:cNvPr id="4" name="Arrow: Left-Right 3">
            <a:extLst>
              <a:ext uri="{FF2B5EF4-FFF2-40B4-BE49-F238E27FC236}">
                <a16:creationId xmlns:a16="http://schemas.microsoft.com/office/drawing/2014/main" id="{918965DA-4D6D-4A77-9FAC-F90BC6931DC1}"/>
              </a:ext>
            </a:extLst>
          </p:cNvPr>
          <p:cNvSpPr/>
          <p:nvPr/>
        </p:nvSpPr>
        <p:spPr bwMode="auto">
          <a:xfrm>
            <a:off x="2348968" y="4526704"/>
            <a:ext cx="7074281" cy="344953"/>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01A35D12-C8A0-4279-9233-823B5F550CB3}"/>
              </a:ext>
            </a:extLst>
          </p:cNvPr>
          <p:cNvSpPr txBox="1"/>
          <p:nvPr/>
        </p:nvSpPr>
        <p:spPr>
          <a:xfrm>
            <a:off x="1301239" y="4032470"/>
            <a:ext cx="2935023" cy="517065"/>
          </a:xfrm>
          <a:prstGeom prst="rect">
            <a:avLst/>
          </a:prstGeom>
          <a:noFill/>
        </p:spPr>
        <p:txBody>
          <a:bodyPr wrap="square" lIns="182880" tIns="146304" rIns="182880" bIns="146304" rtlCol="0">
            <a:spAutoFit/>
          </a:bodyPr>
          <a:lstStyle/>
          <a:p>
            <a:pPr>
              <a:lnSpc>
                <a:spcPct val="90000"/>
              </a:lnSpc>
              <a:spcAft>
                <a:spcPts val="600"/>
              </a:spcAft>
            </a:pPr>
            <a:r>
              <a:rPr lang="en-GB" sz="1600">
                <a:solidFill>
                  <a:schemeClr val="accent1"/>
                </a:solidFill>
              </a:rPr>
              <a:t>Loosely defined objectives</a:t>
            </a:r>
          </a:p>
        </p:txBody>
      </p:sp>
      <p:sp>
        <p:nvSpPr>
          <p:cNvPr id="11" name="TextBox 10">
            <a:extLst>
              <a:ext uri="{FF2B5EF4-FFF2-40B4-BE49-F238E27FC236}">
                <a16:creationId xmlns:a16="http://schemas.microsoft.com/office/drawing/2014/main" id="{B3A9F37B-C553-4E06-928C-2CFB9BDFE7F8}"/>
              </a:ext>
            </a:extLst>
          </p:cNvPr>
          <p:cNvSpPr txBox="1"/>
          <p:nvPr/>
        </p:nvSpPr>
        <p:spPr>
          <a:xfrm>
            <a:off x="1301239" y="4883724"/>
            <a:ext cx="3155777" cy="517065"/>
          </a:xfrm>
          <a:prstGeom prst="rect">
            <a:avLst/>
          </a:prstGeom>
          <a:noFill/>
        </p:spPr>
        <p:txBody>
          <a:bodyPr wrap="square" lIns="182880" tIns="146304" rIns="182880" bIns="146304" rtlCol="0">
            <a:spAutoFit/>
          </a:bodyPr>
          <a:lstStyle/>
          <a:p>
            <a:pPr>
              <a:lnSpc>
                <a:spcPct val="90000"/>
              </a:lnSpc>
              <a:spcAft>
                <a:spcPts val="600"/>
              </a:spcAft>
            </a:pPr>
            <a:r>
              <a:rPr lang="en-GB" sz="1600">
                <a:solidFill>
                  <a:schemeClr val="accent1"/>
                </a:solidFill>
              </a:rPr>
              <a:t>Qualitative success measures</a:t>
            </a:r>
          </a:p>
        </p:txBody>
      </p:sp>
      <p:sp>
        <p:nvSpPr>
          <p:cNvPr id="12" name="TextBox 11">
            <a:extLst>
              <a:ext uri="{FF2B5EF4-FFF2-40B4-BE49-F238E27FC236}">
                <a16:creationId xmlns:a16="http://schemas.microsoft.com/office/drawing/2014/main" id="{29A27049-9FBD-48FF-989F-51E6B3C84B19}"/>
              </a:ext>
            </a:extLst>
          </p:cNvPr>
          <p:cNvSpPr txBox="1"/>
          <p:nvPr/>
        </p:nvSpPr>
        <p:spPr>
          <a:xfrm>
            <a:off x="7734986" y="4032470"/>
            <a:ext cx="2935023" cy="517065"/>
          </a:xfrm>
          <a:prstGeom prst="rect">
            <a:avLst/>
          </a:prstGeom>
          <a:noFill/>
        </p:spPr>
        <p:txBody>
          <a:bodyPr wrap="square" lIns="182880" tIns="146304" rIns="182880" bIns="146304" rtlCol="0">
            <a:spAutoFit/>
          </a:bodyPr>
          <a:lstStyle/>
          <a:p>
            <a:pPr>
              <a:lnSpc>
                <a:spcPct val="90000"/>
              </a:lnSpc>
              <a:spcAft>
                <a:spcPts val="600"/>
              </a:spcAft>
            </a:pPr>
            <a:r>
              <a:rPr lang="en-GB" sz="1600">
                <a:solidFill>
                  <a:schemeClr val="accent1"/>
                </a:solidFill>
              </a:rPr>
              <a:t>Tightly defined objectives</a:t>
            </a:r>
          </a:p>
        </p:txBody>
      </p:sp>
      <p:sp>
        <p:nvSpPr>
          <p:cNvPr id="13" name="TextBox 12">
            <a:extLst>
              <a:ext uri="{FF2B5EF4-FFF2-40B4-BE49-F238E27FC236}">
                <a16:creationId xmlns:a16="http://schemas.microsoft.com/office/drawing/2014/main" id="{1DAC416D-D161-44D2-895C-09880E00E8DC}"/>
              </a:ext>
            </a:extLst>
          </p:cNvPr>
          <p:cNvSpPr txBox="1"/>
          <p:nvPr/>
        </p:nvSpPr>
        <p:spPr>
          <a:xfrm>
            <a:off x="7734986" y="4883724"/>
            <a:ext cx="3155777" cy="517065"/>
          </a:xfrm>
          <a:prstGeom prst="rect">
            <a:avLst/>
          </a:prstGeom>
          <a:noFill/>
        </p:spPr>
        <p:txBody>
          <a:bodyPr wrap="square" lIns="182880" tIns="146304" rIns="182880" bIns="146304" rtlCol="0">
            <a:spAutoFit/>
          </a:bodyPr>
          <a:lstStyle/>
          <a:p>
            <a:pPr>
              <a:lnSpc>
                <a:spcPct val="90000"/>
              </a:lnSpc>
              <a:spcAft>
                <a:spcPts val="600"/>
              </a:spcAft>
            </a:pPr>
            <a:r>
              <a:rPr lang="en-GB" sz="1600">
                <a:solidFill>
                  <a:schemeClr val="accent1"/>
                </a:solidFill>
              </a:rPr>
              <a:t>Quantitative success measures</a:t>
            </a:r>
          </a:p>
        </p:txBody>
      </p:sp>
    </p:spTree>
    <p:extLst>
      <p:ext uri="{BB962C8B-B14F-4D97-AF65-F5344CB8AC3E}">
        <p14:creationId xmlns:p14="http://schemas.microsoft.com/office/powerpoint/2010/main" val="209457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dirty="0"/>
              <a:t>Select your target manager population</a:t>
            </a:r>
            <a:endParaRPr sz="3200" dirty="0"/>
          </a:p>
        </p:txBody>
      </p:sp>
      <p:sp>
        <p:nvSpPr>
          <p:cNvPr id="3" name="TextBox 2">
            <a:extLst>
              <a:ext uri="{FF2B5EF4-FFF2-40B4-BE49-F238E27FC236}">
                <a16:creationId xmlns:a16="http://schemas.microsoft.com/office/drawing/2014/main" id="{89578AC2-1183-456A-BFE6-1E474857F8E2}"/>
              </a:ext>
            </a:extLst>
          </p:cNvPr>
          <p:cNvSpPr txBox="1"/>
          <p:nvPr/>
        </p:nvSpPr>
        <p:spPr>
          <a:xfrm>
            <a:off x="322927" y="1283407"/>
            <a:ext cx="4866726" cy="3958007"/>
          </a:xfrm>
          <a:prstGeom prst="rect">
            <a:avLst/>
          </a:prstGeom>
          <a:noFill/>
        </p:spPr>
        <p:txBody>
          <a:bodyPr wrap="square" lIns="182880" tIns="146304" rIns="182880" bIns="146304" rtlCol="0" anchor="t">
            <a:spAutoFit/>
          </a:bodyPr>
          <a:lstStyle/>
          <a:p>
            <a:r>
              <a:rPr lang="en-US" sz="1400" dirty="0">
                <a:solidFill>
                  <a:srgbClr val="171717"/>
                </a:solidFill>
                <a:latin typeface="Segoe UI"/>
                <a:cs typeface="Segoe UI"/>
              </a:rPr>
              <a:t>You now need to exercise a choice on who your target manager population will be. This will define your participant group. The optimal choice will depend on the objectives of the program and your organization's structure and culture. </a:t>
            </a:r>
            <a:endParaRPr lang="en-US" dirty="0"/>
          </a:p>
          <a:p>
            <a:endParaRPr lang="en-US" sz="1400" dirty="0">
              <a:solidFill>
                <a:srgbClr val="171717"/>
              </a:solidFill>
              <a:latin typeface="Segoe UI" panose="020B0502040204020203" pitchFamily="34" charset="0"/>
            </a:endParaRPr>
          </a:p>
          <a:p>
            <a:r>
              <a:rPr lang="en-US" sz="1400" dirty="0">
                <a:solidFill>
                  <a:srgbClr val="171717"/>
                </a:solidFill>
                <a:latin typeface="Segoe UI"/>
                <a:cs typeface="Segoe UI"/>
              </a:rPr>
              <a:t>Workplace Analytics data requires the following:</a:t>
            </a:r>
          </a:p>
          <a:p>
            <a:pPr marL="285750" indent="-285750">
              <a:buFont typeface="Arial" panose="020B0604020202020204" pitchFamily="34" charset="0"/>
              <a:buChar char="•"/>
            </a:pPr>
            <a:r>
              <a:rPr lang="en-US" sz="1400" dirty="0">
                <a:solidFill>
                  <a:srgbClr val="171717"/>
                </a:solidFill>
                <a:latin typeface="Segoe UI"/>
                <a:cs typeface="Segoe UI"/>
              </a:rPr>
              <a:t>Latest organizational hierarchy through the Organization data upload –confirm it is inline with business expectations</a:t>
            </a:r>
          </a:p>
          <a:p>
            <a:pPr marL="285750" indent="-285750">
              <a:buFont typeface="Arial" panose="020B0604020202020204" pitchFamily="34" charset="0"/>
              <a:buChar char="•"/>
            </a:pPr>
            <a:r>
              <a:rPr lang="en-US" sz="1400" dirty="0">
                <a:solidFill>
                  <a:srgbClr val="171717"/>
                </a:solidFill>
                <a:latin typeface="Segoe UI"/>
                <a:cs typeface="Segoe UI"/>
              </a:rPr>
              <a:t>A manager must have 10 or more employees in their organization</a:t>
            </a:r>
            <a:endParaRPr lang="en-US" dirty="0"/>
          </a:p>
          <a:p>
            <a:pPr marL="285750" indent="-285750">
              <a:buFont typeface="Arial" panose="020B0604020202020204" pitchFamily="34" charset="0"/>
              <a:buChar char="•"/>
            </a:pPr>
            <a:r>
              <a:rPr lang="en-US" sz="1400" dirty="0">
                <a:solidFill>
                  <a:srgbClr val="171717"/>
                </a:solidFill>
                <a:latin typeface="Segoe UI"/>
                <a:cs typeface="Segoe UI"/>
              </a:rPr>
              <a:t>A manager’s team includes everyone below them in the hierarchy (immediate reports plus their reports and so on) </a:t>
            </a:r>
          </a:p>
          <a:p>
            <a:pPr marL="285750" indent="-285750">
              <a:buFont typeface="Arial" panose="020B0604020202020204" pitchFamily="34" charset="0"/>
              <a:buChar char="•"/>
            </a:pPr>
            <a:r>
              <a:rPr lang="en-US" sz="1400" dirty="0">
                <a:solidFill>
                  <a:srgbClr val="171717"/>
                </a:solidFill>
                <a:latin typeface="Segoe UI"/>
                <a:cs typeface="Segoe UI"/>
              </a:rPr>
              <a:t>F</a:t>
            </a:r>
            <a:r>
              <a:rPr lang="en-US" sz="1400" b="0" i="0" u="none" strike="noStrike" dirty="0">
                <a:solidFill>
                  <a:srgbClr val="171717"/>
                </a:solidFill>
                <a:effectLst/>
                <a:latin typeface="Segoe UI"/>
                <a:cs typeface="Segoe UI"/>
              </a:rPr>
              <a:t>or optimal results, consider at which level of the organizational hierarchy defines your managers</a:t>
            </a:r>
          </a:p>
        </p:txBody>
      </p:sp>
      <p:grpSp>
        <p:nvGrpSpPr>
          <p:cNvPr id="9" name="Group 8">
            <a:extLst>
              <a:ext uri="{FF2B5EF4-FFF2-40B4-BE49-F238E27FC236}">
                <a16:creationId xmlns:a16="http://schemas.microsoft.com/office/drawing/2014/main" id="{D0F00ED5-2CB5-4DE6-99A7-7074941D19DC}"/>
              </a:ext>
            </a:extLst>
          </p:cNvPr>
          <p:cNvGrpSpPr/>
          <p:nvPr/>
        </p:nvGrpSpPr>
        <p:grpSpPr>
          <a:xfrm>
            <a:off x="498266" y="5423621"/>
            <a:ext cx="11464236" cy="1493886"/>
            <a:chOff x="498266" y="5423621"/>
            <a:chExt cx="11145459" cy="1493886"/>
          </a:xfrm>
        </p:grpSpPr>
        <p:sp>
          <p:nvSpPr>
            <p:cNvPr id="8" name="Rectangle 7">
              <a:extLst>
                <a:ext uri="{FF2B5EF4-FFF2-40B4-BE49-F238E27FC236}">
                  <a16:creationId xmlns:a16="http://schemas.microsoft.com/office/drawing/2014/main" id="{FB035F12-0C91-409A-957D-61C35CEAED93}"/>
                </a:ext>
              </a:extLst>
            </p:cNvPr>
            <p:cNvSpPr/>
            <p:nvPr/>
          </p:nvSpPr>
          <p:spPr bwMode="auto">
            <a:xfrm>
              <a:off x="498266" y="5423621"/>
              <a:ext cx="11145459" cy="130922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9083D7ED-9CCC-49D8-B2A0-D524802890BB}"/>
                </a:ext>
              </a:extLst>
            </p:cNvPr>
            <p:cNvSpPr txBox="1"/>
            <p:nvPr/>
          </p:nvSpPr>
          <p:spPr>
            <a:xfrm>
              <a:off x="1401714" y="5514046"/>
              <a:ext cx="10242011" cy="1403461"/>
            </a:xfrm>
            <a:prstGeom prst="rect">
              <a:avLst/>
            </a:prstGeom>
            <a:noFill/>
          </p:spPr>
          <p:txBody>
            <a:bodyPr wrap="square" lIns="182880" tIns="146304" rIns="182880" bIns="146304" rtlCol="0">
              <a:spAutoFit/>
            </a:bodyPr>
            <a:lstStyle/>
            <a:p>
              <a:r>
                <a:rPr lang="en-US" sz="1200" b="0" i="0" u="none" strike="noStrike" dirty="0">
                  <a:solidFill>
                    <a:srgbClr val="171717"/>
                  </a:solidFill>
                  <a:effectLst/>
                  <a:latin typeface="Segoe UI" panose="020B0502040204020203" pitchFamily="34" charset="0"/>
                </a:rPr>
                <a:t>How do you know if you’ve selected the right level in the hierarchy for your manager persona? There is no formula for this. Instead, try the following:</a:t>
              </a:r>
            </a:p>
            <a:p>
              <a:pPr marL="171450" indent="-171450">
                <a:buFont typeface="Arial" panose="020B0604020202020204" pitchFamily="34" charset="0"/>
                <a:buChar char="•"/>
              </a:pPr>
              <a:r>
                <a:rPr lang="en-US" sz="1200" dirty="0">
                  <a:solidFill>
                    <a:srgbClr val="171717"/>
                  </a:solidFill>
                  <a:latin typeface="Segoe UI" panose="020B0502040204020203" pitchFamily="34" charset="0"/>
                </a:rPr>
                <a:t>Imagine you are the manager in question – how will you react to this program? How do the objectives relate to your day-to-day work and priorities?</a:t>
              </a:r>
            </a:p>
            <a:p>
              <a:pPr marL="171450" indent="-171450">
                <a:buFont typeface="Arial" panose="020B0604020202020204" pitchFamily="34" charset="0"/>
                <a:buChar char="•"/>
              </a:pPr>
              <a:r>
                <a:rPr lang="en-US" sz="1200" i="0" u="none" strike="noStrike" dirty="0">
                  <a:solidFill>
                    <a:srgbClr val="171717"/>
                  </a:solidFill>
                  <a:effectLst/>
                  <a:latin typeface="Segoe UI" panose="020B0502040204020203" pitchFamily="34" charset="0"/>
                </a:rPr>
                <a:t>What sort of conversations will you have with your reports as a result of this? </a:t>
              </a:r>
            </a:p>
            <a:p>
              <a:pPr marL="171450" indent="-171450">
                <a:buFont typeface="Arial" panose="020B0604020202020204" pitchFamily="34" charset="0"/>
                <a:buChar char="•"/>
              </a:pPr>
              <a:r>
                <a:rPr lang="en-US" sz="1200" dirty="0">
                  <a:solidFill>
                    <a:srgbClr val="171717"/>
                  </a:solidFill>
                  <a:latin typeface="Segoe UI" panose="020B0502040204020203" pitchFamily="34" charset="0"/>
                </a:rPr>
                <a:t>What about with your leaders?</a:t>
              </a:r>
              <a:endParaRPr lang="en-US" sz="1200" i="0" u="none" strike="noStrike" dirty="0">
                <a:solidFill>
                  <a:srgbClr val="171717"/>
                </a:solidFill>
                <a:effectLst/>
                <a:latin typeface="Segoe UI" panose="020B0502040204020203" pitchFamily="34" charset="0"/>
              </a:endParaRPr>
            </a:p>
          </p:txBody>
        </p:sp>
        <p:sp>
          <p:nvSpPr>
            <p:cNvPr id="6" name="TextBox 5">
              <a:extLst>
                <a:ext uri="{FF2B5EF4-FFF2-40B4-BE49-F238E27FC236}">
                  <a16:creationId xmlns:a16="http://schemas.microsoft.com/office/drawing/2014/main" id="{DBE47728-77F1-4A93-9F68-A75B951CBA0A}"/>
                </a:ext>
              </a:extLst>
            </p:cNvPr>
            <p:cNvSpPr txBox="1"/>
            <p:nvPr/>
          </p:nvSpPr>
          <p:spPr>
            <a:xfrm>
              <a:off x="548275" y="5604839"/>
              <a:ext cx="853439" cy="1037207"/>
            </a:xfrm>
            <a:prstGeom prst="rect">
              <a:avLst/>
            </a:prstGeom>
            <a:noFill/>
          </p:spPr>
          <p:txBody>
            <a:bodyPr wrap="none" lIns="182880" tIns="146304" rIns="182880" bIns="146304" rtlCol="0">
              <a:spAutoFit/>
            </a:bodyPr>
            <a:lstStyle/>
            <a:p>
              <a:pPr>
                <a:lnSpc>
                  <a:spcPct val="90000"/>
                </a:lnSpc>
                <a:spcAft>
                  <a:spcPts val="600"/>
                </a:spcAft>
              </a:pPr>
              <a:r>
                <a:rPr lang="en-GB" sz="2400">
                  <a:solidFill>
                    <a:schemeClr val="accent1"/>
                  </a:solidFill>
                </a:rPr>
                <a:t>Try</a:t>
              </a:r>
            </a:p>
            <a:p>
              <a:pPr>
                <a:lnSpc>
                  <a:spcPct val="90000"/>
                </a:lnSpc>
                <a:spcAft>
                  <a:spcPts val="600"/>
                </a:spcAft>
              </a:pPr>
              <a:r>
                <a:rPr lang="en-GB" sz="2400">
                  <a:solidFill>
                    <a:schemeClr val="accent1"/>
                  </a:solidFill>
                </a:rPr>
                <a:t>this</a:t>
              </a:r>
            </a:p>
          </p:txBody>
        </p:sp>
      </p:grpSp>
      <p:graphicFrame>
        <p:nvGraphicFramePr>
          <p:cNvPr id="10" name="Diagram 9">
            <a:extLst>
              <a:ext uri="{FF2B5EF4-FFF2-40B4-BE49-F238E27FC236}">
                <a16:creationId xmlns:a16="http://schemas.microsoft.com/office/drawing/2014/main" id="{BBB87E33-1682-4667-93AA-CABF27F65C8D}"/>
              </a:ext>
            </a:extLst>
          </p:cNvPr>
          <p:cNvGraphicFramePr/>
          <p:nvPr>
            <p:extLst>
              <p:ext uri="{D42A27DB-BD31-4B8C-83A1-F6EECF244321}">
                <p14:modId xmlns:p14="http://schemas.microsoft.com/office/powerpoint/2010/main" val="644281368"/>
              </p:ext>
            </p:extLst>
          </p:nvPr>
        </p:nvGraphicFramePr>
        <p:xfrm>
          <a:off x="8083642" y="1149844"/>
          <a:ext cx="4516638" cy="404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Arrow Connector 14">
            <a:extLst>
              <a:ext uri="{FF2B5EF4-FFF2-40B4-BE49-F238E27FC236}">
                <a16:creationId xmlns:a16="http://schemas.microsoft.com/office/drawing/2014/main" id="{947B7C07-6ADA-4307-8A6B-505D7B8FDCC5}"/>
              </a:ext>
            </a:extLst>
          </p:cNvPr>
          <p:cNvCxnSpPr>
            <a:cxnSpLocks/>
          </p:cNvCxnSpPr>
          <p:nvPr/>
        </p:nvCxnSpPr>
        <p:spPr>
          <a:xfrm flipV="1">
            <a:off x="8722552" y="1587881"/>
            <a:ext cx="0" cy="4106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01AA111-41FB-4AB6-8B31-83890AD12957}"/>
              </a:ext>
            </a:extLst>
          </p:cNvPr>
          <p:cNvSpPr txBox="1"/>
          <p:nvPr/>
        </p:nvSpPr>
        <p:spPr>
          <a:xfrm>
            <a:off x="8096471" y="2043616"/>
            <a:ext cx="1505750" cy="1403461"/>
          </a:xfrm>
          <a:prstGeom prst="rect">
            <a:avLst/>
          </a:prstGeom>
          <a:noFill/>
        </p:spPr>
        <p:txBody>
          <a:bodyPr wrap="square" lIns="182880" tIns="146304" rIns="182880" bIns="146304" rtlCol="0">
            <a:spAutoFit/>
          </a:bodyPr>
          <a:lstStyle/>
          <a:p>
            <a:r>
              <a:rPr lang="en-US" sz="1200" i="0" u="none" strike="noStrike" dirty="0">
                <a:solidFill>
                  <a:srgbClr val="171717"/>
                </a:solidFill>
                <a:effectLst/>
                <a:latin typeface="Segoe UI" panose="020B0502040204020203" pitchFamily="34" charset="0"/>
              </a:rPr>
              <a:t>More senior</a:t>
            </a:r>
          </a:p>
          <a:p>
            <a:r>
              <a:rPr lang="en-US" sz="1200" i="0" u="none" strike="noStrike" dirty="0">
                <a:solidFill>
                  <a:srgbClr val="171717"/>
                </a:solidFill>
                <a:effectLst/>
                <a:latin typeface="Segoe UI" panose="020B0502040204020203" pitchFamily="34" charset="0"/>
              </a:rPr>
              <a:t>Bigger team</a:t>
            </a:r>
          </a:p>
          <a:p>
            <a:r>
              <a:rPr lang="en-US" sz="1200" dirty="0">
                <a:solidFill>
                  <a:srgbClr val="171717"/>
                </a:solidFill>
                <a:latin typeface="Segoe UI" panose="020B0502040204020203" pitchFamily="34" charset="0"/>
              </a:rPr>
              <a:t>More influence</a:t>
            </a:r>
          </a:p>
          <a:p>
            <a:r>
              <a:rPr lang="en-US" sz="1200" dirty="0">
                <a:solidFill>
                  <a:srgbClr val="171717"/>
                </a:solidFill>
                <a:latin typeface="Segoe UI" panose="020B0502040204020203" pitchFamily="34" charset="0"/>
              </a:rPr>
              <a:t>Less intimate</a:t>
            </a:r>
          </a:p>
          <a:p>
            <a:r>
              <a:rPr lang="en-US" sz="1200" i="0" u="none" strike="noStrike" dirty="0">
                <a:solidFill>
                  <a:srgbClr val="171717"/>
                </a:solidFill>
                <a:effectLst/>
                <a:latin typeface="Segoe UI" panose="020B0502040204020203" pitchFamily="34" charset="0"/>
              </a:rPr>
              <a:t>Less time or focus</a:t>
            </a:r>
          </a:p>
        </p:txBody>
      </p:sp>
      <p:sp>
        <p:nvSpPr>
          <p:cNvPr id="19" name="TextBox 18">
            <a:extLst>
              <a:ext uri="{FF2B5EF4-FFF2-40B4-BE49-F238E27FC236}">
                <a16:creationId xmlns:a16="http://schemas.microsoft.com/office/drawing/2014/main" id="{16961269-D856-41EA-95DE-BA3C0BC66F24}"/>
              </a:ext>
            </a:extLst>
          </p:cNvPr>
          <p:cNvSpPr txBox="1"/>
          <p:nvPr/>
        </p:nvSpPr>
        <p:spPr>
          <a:xfrm>
            <a:off x="6378897" y="2968082"/>
            <a:ext cx="1704744" cy="1218795"/>
          </a:xfrm>
          <a:prstGeom prst="rect">
            <a:avLst/>
          </a:prstGeom>
          <a:noFill/>
        </p:spPr>
        <p:txBody>
          <a:bodyPr wrap="square" lIns="182880" tIns="146304" rIns="182880" bIns="146304" rtlCol="0">
            <a:spAutoFit/>
          </a:bodyPr>
          <a:lstStyle/>
          <a:p>
            <a:r>
              <a:rPr lang="en-US" sz="1200" i="0" u="none" strike="noStrike" dirty="0">
                <a:solidFill>
                  <a:srgbClr val="171717"/>
                </a:solidFill>
                <a:effectLst/>
                <a:latin typeface="Segoe UI" panose="020B0502040204020203" pitchFamily="34" charset="0"/>
              </a:rPr>
              <a:t>Less senior</a:t>
            </a:r>
          </a:p>
          <a:p>
            <a:r>
              <a:rPr lang="en-US" sz="1200" dirty="0">
                <a:solidFill>
                  <a:srgbClr val="171717"/>
                </a:solidFill>
                <a:latin typeface="Segoe UI" panose="020B0502040204020203" pitchFamily="34" charset="0"/>
              </a:rPr>
              <a:t>Smaller</a:t>
            </a:r>
            <a:r>
              <a:rPr lang="en-US" sz="1200" i="0" u="none" strike="noStrike" dirty="0">
                <a:solidFill>
                  <a:srgbClr val="171717"/>
                </a:solidFill>
                <a:effectLst/>
                <a:latin typeface="Segoe UI" panose="020B0502040204020203" pitchFamily="34" charset="0"/>
              </a:rPr>
              <a:t> </a:t>
            </a:r>
            <a:r>
              <a:rPr lang="en-US" sz="1200" dirty="0">
                <a:solidFill>
                  <a:srgbClr val="171717"/>
                </a:solidFill>
                <a:latin typeface="Segoe UI" panose="020B0502040204020203" pitchFamily="34" charset="0"/>
              </a:rPr>
              <a:t>tea,</a:t>
            </a:r>
            <a:endParaRPr lang="en-US" sz="1200" i="0" u="none" strike="noStrike" dirty="0">
              <a:solidFill>
                <a:srgbClr val="171717"/>
              </a:solidFill>
              <a:effectLst/>
              <a:latin typeface="Segoe UI" panose="020B0502040204020203" pitchFamily="34" charset="0"/>
            </a:endParaRPr>
          </a:p>
          <a:p>
            <a:r>
              <a:rPr lang="en-US" sz="1200" dirty="0">
                <a:solidFill>
                  <a:srgbClr val="171717"/>
                </a:solidFill>
                <a:latin typeface="Segoe UI" panose="020B0502040204020203" pitchFamily="34" charset="0"/>
              </a:rPr>
              <a:t>Less influence</a:t>
            </a:r>
          </a:p>
          <a:p>
            <a:r>
              <a:rPr lang="en-US" sz="1200" dirty="0">
                <a:solidFill>
                  <a:srgbClr val="171717"/>
                </a:solidFill>
                <a:latin typeface="Segoe UI" panose="020B0502040204020203" pitchFamily="34" charset="0"/>
              </a:rPr>
              <a:t>More intimate</a:t>
            </a:r>
          </a:p>
          <a:p>
            <a:r>
              <a:rPr lang="en-US" sz="1200" i="0" u="none" strike="noStrike" dirty="0">
                <a:solidFill>
                  <a:srgbClr val="171717"/>
                </a:solidFill>
                <a:effectLst/>
                <a:latin typeface="Segoe UI" panose="020B0502040204020203" pitchFamily="34" charset="0"/>
              </a:rPr>
              <a:t>More time or focus</a:t>
            </a:r>
          </a:p>
        </p:txBody>
      </p:sp>
      <p:cxnSp>
        <p:nvCxnSpPr>
          <p:cNvPr id="21" name="Straight Arrow Connector 20">
            <a:extLst>
              <a:ext uri="{FF2B5EF4-FFF2-40B4-BE49-F238E27FC236}">
                <a16:creationId xmlns:a16="http://schemas.microsoft.com/office/drawing/2014/main" id="{37F4885C-73B3-4017-9C97-AEB9E650604C}"/>
              </a:ext>
            </a:extLst>
          </p:cNvPr>
          <p:cNvCxnSpPr>
            <a:cxnSpLocks/>
          </p:cNvCxnSpPr>
          <p:nvPr/>
        </p:nvCxnSpPr>
        <p:spPr>
          <a:xfrm>
            <a:off x="7002348" y="4100200"/>
            <a:ext cx="0" cy="4106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33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8" y="594740"/>
            <a:ext cx="7354769" cy="505908"/>
          </a:xfrm>
          <a:prstGeom prst="rect">
            <a:avLst/>
          </a:prstGeom>
        </p:spPr>
        <p:txBody>
          <a:bodyPr vert="horz" wrap="square" lIns="0" tIns="13335" rIns="0" bIns="0" rtlCol="0">
            <a:spAutoFit/>
          </a:bodyPr>
          <a:lstStyle/>
          <a:p>
            <a:pPr marL="12700">
              <a:lnSpc>
                <a:spcPct val="100000"/>
              </a:lnSpc>
              <a:spcBef>
                <a:spcPts val="105"/>
              </a:spcBef>
            </a:pPr>
            <a:r>
              <a:rPr lang="en-US" sz="3200" spc="-75"/>
              <a:t>Agree the roll out approach</a:t>
            </a:r>
            <a:endParaRPr sz="3200"/>
          </a:p>
        </p:txBody>
      </p:sp>
      <p:sp>
        <p:nvSpPr>
          <p:cNvPr id="3" name="TextBox 2">
            <a:extLst>
              <a:ext uri="{FF2B5EF4-FFF2-40B4-BE49-F238E27FC236}">
                <a16:creationId xmlns:a16="http://schemas.microsoft.com/office/drawing/2014/main" id="{89578AC2-1183-456A-BFE6-1E474857F8E2}"/>
              </a:ext>
            </a:extLst>
          </p:cNvPr>
          <p:cNvSpPr txBox="1"/>
          <p:nvPr/>
        </p:nvSpPr>
        <p:spPr>
          <a:xfrm>
            <a:off x="277764" y="1249801"/>
            <a:ext cx="11406844" cy="4173450"/>
          </a:xfrm>
          <a:prstGeom prst="rect">
            <a:avLst/>
          </a:prstGeom>
          <a:noFill/>
        </p:spPr>
        <p:txBody>
          <a:bodyPr wrap="square" lIns="182880" tIns="146304" rIns="182880" bIns="146304" rtlCol="0">
            <a:spAutoFit/>
          </a:bodyPr>
          <a:lstStyle/>
          <a:p>
            <a:r>
              <a:rPr lang="en-US" sz="1200" dirty="0">
                <a:solidFill>
                  <a:srgbClr val="171717"/>
                </a:solidFill>
                <a:latin typeface="Segoe UI" panose="020B0502040204020203" pitchFamily="34" charset="0"/>
              </a:rPr>
              <a:t>The most recurrent question that needs addressing at this stage is: should we pilot first?</a:t>
            </a:r>
          </a:p>
          <a:p>
            <a:endParaRPr lang="en-US" sz="1200" b="0" i="0" u="none" strike="noStrike" dirty="0">
              <a:solidFill>
                <a:srgbClr val="171717"/>
              </a:solidFill>
              <a:effectLst/>
              <a:latin typeface="Segoe UI" panose="020B0502040204020203" pitchFamily="34" charset="0"/>
            </a:endParaRPr>
          </a:p>
          <a:p>
            <a:r>
              <a:rPr lang="en-US" sz="1200" dirty="0">
                <a:solidFill>
                  <a:srgbClr val="171717"/>
                </a:solidFill>
                <a:latin typeface="Segoe UI" panose="020B0502040204020203" pitchFamily="34" charset="0"/>
              </a:rPr>
              <a:t>Pilots can be an excellent way to test out a program before going big. But it’s important to know what is going to be tested before the pilot starts. Most importantly, make sure your test criteria extend beyond a simple tool technical evaluation!</a:t>
            </a:r>
          </a:p>
          <a:p>
            <a:endParaRPr lang="en-US" sz="1200" b="0" i="0" u="none" strike="noStrike" dirty="0">
              <a:solidFill>
                <a:srgbClr val="171717"/>
              </a:solidFill>
              <a:effectLst/>
              <a:latin typeface="Segoe UI" panose="020B0502040204020203" pitchFamily="34" charset="0"/>
            </a:endParaRPr>
          </a:p>
          <a:p>
            <a:r>
              <a:rPr lang="en-US" sz="1200" dirty="0">
                <a:solidFill>
                  <a:srgbClr val="171717"/>
                </a:solidFill>
                <a:latin typeface="Segoe UI" panose="020B0502040204020203" pitchFamily="34" charset="0"/>
              </a:rPr>
              <a:t>Our experience shows that customers will likely want to test out all of the areas below:</a:t>
            </a:r>
          </a:p>
          <a:p>
            <a:pPr marL="342900" indent="-342900">
              <a:buFont typeface="+mj-lt"/>
              <a:buAutoNum type="arabicPeriod"/>
            </a:pPr>
            <a:r>
              <a:rPr lang="en-US" sz="1200" b="0" i="0" u="none" strike="noStrike" dirty="0">
                <a:solidFill>
                  <a:srgbClr val="171717"/>
                </a:solidFill>
                <a:effectLst/>
                <a:latin typeface="Segoe UI" panose="020B0502040204020203" pitchFamily="34" charset="0"/>
              </a:rPr>
              <a:t>Technical </a:t>
            </a:r>
            <a:r>
              <a:rPr lang="en-US" sz="1200" dirty="0">
                <a:solidFill>
                  <a:srgbClr val="171717"/>
                </a:solidFill>
                <a:latin typeface="Segoe UI" panose="020B0502040204020203" pitchFamily="34" charset="0"/>
              </a:rPr>
              <a:t>tool evaluation </a:t>
            </a:r>
            <a:br>
              <a:rPr lang="en-US" sz="1200" dirty="0">
                <a:solidFill>
                  <a:srgbClr val="171717"/>
                </a:solidFill>
                <a:latin typeface="Segoe UI" panose="020B0502040204020203" pitchFamily="34" charset="0"/>
              </a:rPr>
            </a:br>
            <a:r>
              <a:rPr lang="en-US" sz="1200" i="1" dirty="0">
                <a:solidFill>
                  <a:srgbClr val="171717"/>
                </a:solidFill>
                <a:latin typeface="Segoe UI" panose="020B0502040204020203" pitchFamily="34" charset="0"/>
              </a:rPr>
              <a:t>Does the tool work in the way we expected</a:t>
            </a:r>
          </a:p>
          <a:p>
            <a:pPr marL="342900" indent="-342900">
              <a:buFont typeface="+mj-lt"/>
              <a:buAutoNum type="arabicPeriod"/>
            </a:pPr>
            <a:r>
              <a:rPr lang="en-US" sz="1200" dirty="0">
                <a:solidFill>
                  <a:srgbClr val="171717"/>
                </a:solidFill>
                <a:latin typeface="Segoe UI" panose="020B0502040204020203" pitchFamily="34" charset="0"/>
              </a:rPr>
              <a:t>Privacy and data protection</a:t>
            </a:r>
            <a:br>
              <a:rPr lang="en-US" sz="1200" dirty="0">
                <a:solidFill>
                  <a:srgbClr val="171717"/>
                </a:solidFill>
                <a:latin typeface="Segoe UI" panose="020B0502040204020203" pitchFamily="34" charset="0"/>
              </a:rPr>
            </a:br>
            <a:r>
              <a:rPr lang="en-US" sz="1200" i="1" dirty="0">
                <a:solidFill>
                  <a:srgbClr val="171717"/>
                </a:solidFill>
                <a:latin typeface="Segoe UI" panose="020B0502040204020203" pitchFamily="34" charset="0"/>
              </a:rPr>
              <a:t>Are we comfortable that the way data is handled and displayed protects individuals’ privacy sufficiently, and can we reassure employees of that sufficiently?</a:t>
            </a:r>
          </a:p>
          <a:p>
            <a:pPr marL="342900" indent="-342900">
              <a:buFont typeface="+mj-lt"/>
              <a:buAutoNum type="arabicPeriod"/>
            </a:pPr>
            <a:r>
              <a:rPr lang="en-US" sz="1200" b="0" u="none" strike="noStrike" dirty="0">
                <a:solidFill>
                  <a:srgbClr val="171717"/>
                </a:solidFill>
                <a:effectLst/>
                <a:latin typeface="Segoe UI" panose="020B0502040204020203" pitchFamily="34" charset="0"/>
              </a:rPr>
              <a:t>Understanding and validity of use</a:t>
            </a:r>
            <a:br>
              <a:rPr lang="en-US" sz="1200" b="0" u="none" strike="noStrike" dirty="0">
                <a:solidFill>
                  <a:srgbClr val="171717"/>
                </a:solidFill>
                <a:effectLst/>
                <a:latin typeface="Segoe UI" panose="020B0502040204020203" pitchFamily="34" charset="0"/>
              </a:rPr>
            </a:br>
            <a:r>
              <a:rPr lang="en-US" sz="1200" i="1" dirty="0">
                <a:solidFill>
                  <a:srgbClr val="171717"/>
                </a:solidFill>
                <a:latin typeface="Segoe UI" panose="020B0502040204020203" pitchFamily="34" charset="0"/>
              </a:rPr>
              <a:t>Do managers understand how to use the tool and interpret the data in the way it is intended? Is the guidance provided or planned sufficient? Are there any oddities due to how O365 tools are used that need to be documented and explained? </a:t>
            </a:r>
          </a:p>
          <a:p>
            <a:pPr marL="342900" indent="-342900">
              <a:buFont typeface="+mj-lt"/>
              <a:buAutoNum type="arabicPeriod"/>
            </a:pPr>
            <a:r>
              <a:rPr lang="en-US" sz="1200" b="0" u="none" strike="noStrike" dirty="0">
                <a:solidFill>
                  <a:srgbClr val="171717"/>
                </a:solidFill>
                <a:effectLst/>
                <a:latin typeface="Segoe UI" panose="020B0502040204020203" pitchFamily="34" charset="0"/>
              </a:rPr>
              <a:t>Business value realization</a:t>
            </a:r>
            <a:br>
              <a:rPr lang="en-US" sz="1200" dirty="0">
                <a:solidFill>
                  <a:srgbClr val="171717"/>
                </a:solidFill>
                <a:latin typeface="Segoe UI" panose="020B0502040204020203" pitchFamily="34" charset="0"/>
              </a:rPr>
            </a:br>
            <a:r>
              <a:rPr lang="en-US" sz="1200" i="1" dirty="0">
                <a:solidFill>
                  <a:srgbClr val="171717"/>
                </a:solidFill>
                <a:latin typeface="Segoe UI" panose="020B0502040204020203" pitchFamily="34" charset="0"/>
              </a:rPr>
              <a:t>Can we see a clear path to attaining the agreed objectives for the program? Do any of them need to be revisited? Are there any additional steps that should be planned to maximize value?</a:t>
            </a:r>
          </a:p>
          <a:p>
            <a:pPr marL="342900" indent="-342900">
              <a:buFont typeface="+mj-lt"/>
              <a:buAutoNum type="arabicPeriod"/>
            </a:pPr>
            <a:endParaRPr lang="en-US" sz="1200" b="0" i="1" u="none" strike="noStrike" dirty="0">
              <a:solidFill>
                <a:srgbClr val="171717"/>
              </a:solidFill>
              <a:effectLst/>
              <a:latin typeface="Segoe UI" panose="020B0502040204020203" pitchFamily="34" charset="0"/>
            </a:endParaRPr>
          </a:p>
          <a:p>
            <a:r>
              <a:rPr lang="en-US" sz="1200" dirty="0">
                <a:solidFill>
                  <a:srgbClr val="171717"/>
                </a:solidFill>
                <a:latin typeface="Segoe UI" panose="020B0502040204020203" pitchFamily="34" charset="0"/>
              </a:rPr>
              <a:t>If deciding to pilot first, make sure you agree and document which tests the pilot must satisfy, and how long will the pilot run for. Also choose your pilot population wisely!</a:t>
            </a:r>
          </a:p>
          <a:p>
            <a:endParaRPr lang="en-US" sz="1200" dirty="0">
              <a:solidFill>
                <a:srgbClr val="171717"/>
              </a:solidFill>
              <a:latin typeface="Segoe UI" panose="020B0502040204020203" pitchFamily="34" charset="0"/>
            </a:endParaRPr>
          </a:p>
          <a:p>
            <a:r>
              <a:rPr lang="en-US" sz="1200" dirty="0">
                <a:solidFill>
                  <a:srgbClr val="171717"/>
                </a:solidFill>
                <a:latin typeface="Segoe UI" panose="020B0502040204020203" pitchFamily="34" charset="0"/>
              </a:rPr>
              <a:t>A pilot can also be a really effective way of creating internal testimonials that can be used to promote adoption when rolling out across the company. </a:t>
            </a:r>
            <a:endParaRPr lang="en-US" sz="1200" b="0" u="none" strike="noStrike" dirty="0">
              <a:solidFill>
                <a:srgbClr val="171717"/>
              </a:solidFill>
              <a:effectLst/>
              <a:latin typeface="Segoe UI" panose="020B0502040204020203" pitchFamily="34" charset="0"/>
            </a:endParaRPr>
          </a:p>
        </p:txBody>
      </p:sp>
      <p:grpSp>
        <p:nvGrpSpPr>
          <p:cNvPr id="9" name="Group 8">
            <a:extLst>
              <a:ext uri="{FF2B5EF4-FFF2-40B4-BE49-F238E27FC236}">
                <a16:creationId xmlns:a16="http://schemas.microsoft.com/office/drawing/2014/main" id="{D0F00ED5-2CB5-4DE6-99A7-7074941D19DC}"/>
              </a:ext>
            </a:extLst>
          </p:cNvPr>
          <p:cNvGrpSpPr/>
          <p:nvPr/>
        </p:nvGrpSpPr>
        <p:grpSpPr>
          <a:xfrm>
            <a:off x="498266" y="5423621"/>
            <a:ext cx="11145459" cy="1309220"/>
            <a:chOff x="498266" y="5423621"/>
            <a:chExt cx="11145459" cy="1309220"/>
          </a:xfrm>
        </p:grpSpPr>
        <p:sp>
          <p:nvSpPr>
            <p:cNvPr id="8" name="Rectangle 7">
              <a:extLst>
                <a:ext uri="{FF2B5EF4-FFF2-40B4-BE49-F238E27FC236}">
                  <a16:creationId xmlns:a16="http://schemas.microsoft.com/office/drawing/2014/main" id="{FB035F12-0C91-409A-957D-61C35CEAED93}"/>
                </a:ext>
              </a:extLst>
            </p:cNvPr>
            <p:cNvSpPr/>
            <p:nvPr/>
          </p:nvSpPr>
          <p:spPr bwMode="auto">
            <a:xfrm>
              <a:off x="498266" y="5423621"/>
              <a:ext cx="11145459" cy="130922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9083D7ED-9CCC-49D8-B2A0-D524802890BB}"/>
                </a:ext>
              </a:extLst>
            </p:cNvPr>
            <p:cNvSpPr txBox="1"/>
            <p:nvPr/>
          </p:nvSpPr>
          <p:spPr>
            <a:xfrm>
              <a:off x="1401714" y="5514046"/>
              <a:ext cx="10242011" cy="1034129"/>
            </a:xfrm>
            <a:prstGeom prst="rect">
              <a:avLst/>
            </a:prstGeom>
            <a:noFill/>
          </p:spPr>
          <p:txBody>
            <a:bodyPr wrap="square" lIns="182880" tIns="146304" rIns="182880" bIns="146304" rtlCol="0">
              <a:spAutoFit/>
            </a:bodyPr>
            <a:lstStyle/>
            <a:p>
              <a:r>
                <a:rPr lang="en-US" sz="1200" dirty="0">
                  <a:solidFill>
                    <a:srgbClr val="171717"/>
                  </a:solidFill>
                  <a:latin typeface="Segoe UI" panose="020B0502040204020203" pitchFamily="34" charset="0"/>
                </a:rPr>
                <a:t>Mentally fast forward to the end of the pilot. It was a huge success and you are now gathering one or two success stories to include in the communication for the broad roll out. </a:t>
              </a:r>
            </a:p>
            <a:p>
              <a:r>
                <a:rPr lang="en-US" sz="1200" i="0" u="none" strike="noStrike" dirty="0">
                  <a:solidFill>
                    <a:srgbClr val="171717"/>
                  </a:solidFill>
                  <a:effectLst/>
                  <a:latin typeface="Segoe UI" panose="020B0502040204020203" pitchFamily="34" charset="0"/>
                </a:rPr>
                <a:t>Try to write out the story you will tell, as if it was an intranet article. Include a headline, the main findings, and a few quotes. Now go back to your pilot design and check: will your pilot deliver the necessary results to be able to write that story in reality?</a:t>
              </a:r>
            </a:p>
          </p:txBody>
        </p:sp>
        <p:sp>
          <p:nvSpPr>
            <p:cNvPr id="6" name="TextBox 5">
              <a:extLst>
                <a:ext uri="{FF2B5EF4-FFF2-40B4-BE49-F238E27FC236}">
                  <a16:creationId xmlns:a16="http://schemas.microsoft.com/office/drawing/2014/main" id="{DBE47728-77F1-4A93-9F68-A75B951CBA0A}"/>
                </a:ext>
              </a:extLst>
            </p:cNvPr>
            <p:cNvSpPr txBox="1"/>
            <p:nvPr/>
          </p:nvSpPr>
          <p:spPr>
            <a:xfrm>
              <a:off x="548275" y="5604839"/>
              <a:ext cx="853439" cy="1037207"/>
            </a:xfrm>
            <a:prstGeom prst="rect">
              <a:avLst/>
            </a:prstGeom>
            <a:noFill/>
          </p:spPr>
          <p:txBody>
            <a:bodyPr wrap="none" lIns="182880" tIns="146304" rIns="182880" bIns="146304" rtlCol="0">
              <a:spAutoFit/>
            </a:bodyPr>
            <a:lstStyle/>
            <a:p>
              <a:pPr>
                <a:lnSpc>
                  <a:spcPct val="90000"/>
                </a:lnSpc>
                <a:spcAft>
                  <a:spcPts val="600"/>
                </a:spcAft>
              </a:pPr>
              <a:r>
                <a:rPr lang="en-GB" sz="2400">
                  <a:solidFill>
                    <a:schemeClr val="accent1"/>
                  </a:solidFill>
                </a:rPr>
                <a:t>Try</a:t>
              </a:r>
            </a:p>
            <a:p>
              <a:pPr>
                <a:lnSpc>
                  <a:spcPct val="90000"/>
                </a:lnSpc>
                <a:spcAft>
                  <a:spcPts val="600"/>
                </a:spcAft>
              </a:pPr>
              <a:r>
                <a:rPr lang="en-GB" sz="2400">
                  <a:solidFill>
                    <a:schemeClr val="accent1"/>
                  </a:solidFill>
                </a:rPr>
                <a:t>this</a:t>
              </a:r>
            </a:p>
          </p:txBody>
        </p:sp>
      </p:grpSp>
    </p:spTree>
    <p:extLst>
      <p:ext uri="{BB962C8B-B14F-4D97-AF65-F5344CB8AC3E}">
        <p14:creationId xmlns:p14="http://schemas.microsoft.com/office/powerpoint/2010/main" val="348651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dirty="0"/>
              <a:t>Set up and launch the program</a:t>
            </a:r>
          </a:p>
        </p:txBody>
      </p:sp>
      <p:sp>
        <p:nvSpPr>
          <p:cNvPr id="53" name="TextBox 52">
            <a:extLst>
              <a:ext uri="{FF2B5EF4-FFF2-40B4-BE49-F238E27FC236}">
                <a16:creationId xmlns:a16="http://schemas.microsoft.com/office/drawing/2014/main" id="{B3398D44-7548-4CE4-8C83-CB1738F1D0C6}"/>
              </a:ext>
            </a:extLst>
          </p:cNvPr>
          <p:cNvSpPr txBox="1"/>
          <p:nvPr/>
        </p:nvSpPr>
        <p:spPr>
          <a:xfrm>
            <a:off x="140871" y="1379431"/>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4800" i="0" u="none" strike="noStrike" kern="1200" cap="none" spc="0" normalizeH="0" baseline="0" noProof="0">
                <a:ln>
                  <a:noFill/>
                </a:ln>
                <a:solidFill>
                  <a:srgbClr val="0078D7"/>
                </a:solidFill>
                <a:effectLst/>
                <a:uLnTx/>
                <a:uFillTx/>
                <a:latin typeface="Segoe UI"/>
                <a:ea typeface="+mn-ea"/>
                <a:cs typeface="+mn-cs"/>
              </a:rPr>
              <a:t>1</a:t>
            </a:r>
          </a:p>
        </p:txBody>
      </p:sp>
      <p:cxnSp>
        <p:nvCxnSpPr>
          <p:cNvPr id="54" name="Straight Connector 53">
            <a:extLst>
              <a:ext uri="{FF2B5EF4-FFF2-40B4-BE49-F238E27FC236}">
                <a16:creationId xmlns:a16="http://schemas.microsoft.com/office/drawing/2014/main" id="{7604A737-4CDF-44E9-8E42-AA8558811096}"/>
              </a:ext>
            </a:extLst>
          </p:cNvPr>
          <p:cNvCxnSpPr>
            <a:cxnSpLocks/>
          </p:cNvCxnSpPr>
          <p:nvPr/>
        </p:nvCxnSpPr>
        <p:spPr>
          <a:xfrm>
            <a:off x="721184" y="1550698"/>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FBB42179-EE08-45E5-9554-2DE21093CD53}"/>
              </a:ext>
            </a:extLst>
          </p:cNvPr>
          <p:cNvSpPr txBox="1"/>
          <p:nvPr/>
        </p:nvSpPr>
        <p:spPr>
          <a:xfrm>
            <a:off x="768789" y="1534020"/>
            <a:ext cx="5327209" cy="627781"/>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0078D7"/>
                </a:solidFill>
                <a:effectLst/>
                <a:uLnTx/>
                <a:uFillTx/>
                <a:latin typeface="Segoe UI Semibold" panose="020B0702040204020203" pitchFamily="34" charset="0"/>
                <a:cs typeface="Segoe UI Semibold" panose="020B0702040204020203" pitchFamily="34" charset="0"/>
              </a:rPr>
              <a:t>Program roles</a:t>
            </a:r>
          </a:p>
        </p:txBody>
      </p:sp>
      <p:sp>
        <p:nvSpPr>
          <p:cNvPr id="65" name="TextBox 64">
            <a:extLst>
              <a:ext uri="{FF2B5EF4-FFF2-40B4-BE49-F238E27FC236}">
                <a16:creationId xmlns:a16="http://schemas.microsoft.com/office/drawing/2014/main" id="{9AAB76D1-9F42-46B9-B3FD-9A35458F530B}"/>
              </a:ext>
            </a:extLst>
          </p:cNvPr>
          <p:cNvSpPr txBox="1"/>
          <p:nvPr/>
        </p:nvSpPr>
        <p:spPr>
          <a:xfrm>
            <a:off x="140871" y="2356289"/>
            <a:ext cx="936089" cy="960180"/>
          </a:xfrm>
          <a:prstGeom prst="rect">
            <a:avLst/>
          </a:prstGeom>
          <a:noFill/>
        </p:spPr>
        <p:txBody>
          <a:bodyPr wrap="square" lIns="182828" tIns="146263" rIns="182828" bIns="146263" rtlCol="0">
            <a:spAutoFit/>
          </a:bodyPr>
          <a:lstStyle/>
          <a:p>
            <a:pPr marL="0" marR="0" lvl="0" indent="0" algn="l" defTabSz="914139" rtl="0" eaLnBrk="1" fontAlgn="auto" latinLnBrk="0" hangingPunct="1">
              <a:lnSpc>
                <a:spcPct val="90000"/>
              </a:lnSpc>
              <a:spcBef>
                <a:spcPts val="0"/>
              </a:spcBef>
              <a:spcAft>
                <a:spcPts val="600"/>
              </a:spcAft>
              <a:buClrTx/>
              <a:buSzTx/>
              <a:buFontTx/>
              <a:buNone/>
              <a:tabLst/>
              <a:defRPr/>
            </a:pPr>
            <a:r>
              <a:rPr lang="en-US" sz="4800">
                <a:solidFill>
                  <a:srgbClr val="0078D7"/>
                </a:solidFill>
                <a:latin typeface="Segoe UI"/>
              </a:rPr>
              <a:t>2</a:t>
            </a:r>
            <a:endParaRPr kumimoji="0" lang="en-US" sz="4800" i="0" u="none" strike="noStrike" kern="1200" cap="none" spc="0" normalizeH="0" baseline="0" noProof="0">
              <a:ln>
                <a:noFill/>
              </a:ln>
              <a:solidFill>
                <a:srgbClr val="0078D7"/>
              </a:solidFill>
              <a:effectLst/>
              <a:uLnTx/>
              <a:uFillTx/>
              <a:latin typeface="Segoe UI"/>
              <a:ea typeface="+mn-ea"/>
              <a:cs typeface="+mn-cs"/>
            </a:endParaRPr>
          </a:p>
        </p:txBody>
      </p:sp>
      <p:cxnSp>
        <p:nvCxnSpPr>
          <p:cNvPr id="78" name="Straight Connector 77">
            <a:extLst>
              <a:ext uri="{FF2B5EF4-FFF2-40B4-BE49-F238E27FC236}">
                <a16:creationId xmlns:a16="http://schemas.microsoft.com/office/drawing/2014/main" id="{00E0D469-5F18-4731-BA02-435D6290E2E2}"/>
              </a:ext>
            </a:extLst>
          </p:cNvPr>
          <p:cNvCxnSpPr>
            <a:cxnSpLocks/>
          </p:cNvCxnSpPr>
          <p:nvPr/>
        </p:nvCxnSpPr>
        <p:spPr>
          <a:xfrm>
            <a:off x="721184" y="2527556"/>
            <a:ext cx="0" cy="59442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5D66115D-8A4B-41C9-9E2D-CEC2686FCEA7}"/>
              </a:ext>
            </a:extLst>
          </p:cNvPr>
          <p:cNvSpPr txBox="1"/>
          <p:nvPr/>
        </p:nvSpPr>
        <p:spPr>
          <a:xfrm>
            <a:off x="768789" y="2510878"/>
            <a:ext cx="5327209"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dirty="0">
                <a:solidFill>
                  <a:srgbClr val="0078D7"/>
                </a:solidFill>
                <a:latin typeface="Segoe UI Semibold" panose="020B0702040204020203" pitchFamily="34" charset="0"/>
                <a:cs typeface="Segoe UI Semibold" panose="020B0702040204020203" pitchFamily="34" charset="0"/>
              </a:rPr>
              <a:t>Program structure</a:t>
            </a:r>
          </a:p>
        </p:txBody>
      </p:sp>
      <p:pic>
        <p:nvPicPr>
          <p:cNvPr id="97" name="Picture 96" descr="A person sitting at a table using a computer&#10;&#10;Description generated with very high confidence">
            <a:extLst>
              <a:ext uri="{FF2B5EF4-FFF2-40B4-BE49-F238E27FC236}">
                <a16:creationId xmlns:a16="http://schemas.microsoft.com/office/drawing/2014/main" id="{8A8BA764-DF0F-43A6-8587-71DFEAB02016}"/>
              </a:ext>
            </a:extLst>
          </p:cNvPr>
          <p:cNvPicPr>
            <a:picLocks noChangeAspect="1"/>
          </p:cNvPicPr>
          <p:nvPr/>
        </p:nvPicPr>
        <p:blipFill rotWithShape="1">
          <a:blip r:embed="rId2">
            <a:extLst>
              <a:ext uri="{28A0092B-C50C-407E-A947-70E740481C1C}">
                <a14:useLocalDpi xmlns:a14="http://schemas.microsoft.com/office/drawing/2010/main" val="0"/>
              </a:ext>
            </a:extLst>
          </a:blip>
          <a:srcRect l="49980"/>
          <a:stretch/>
        </p:blipFill>
        <p:spPr>
          <a:xfrm flipH="1">
            <a:off x="6094442" y="1945"/>
            <a:ext cx="6097557" cy="6856055"/>
          </a:xfrm>
          <a:prstGeom prst="rect">
            <a:avLst/>
          </a:prstGeom>
        </p:spPr>
      </p:pic>
    </p:spTree>
    <p:extLst>
      <p:ext uri="{BB962C8B-B14F-4D97-AF65-F5344CB8AC3E}">
        <p14:creationId xmlns:p14="http://schemas.microsoft.com/office/powerpoint/2010/main" val="9928845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a:t>Executive sponsor</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14871" cy="960180"/>
          </a:xfrm>
          <a:prstGeom prst="rect">
            <a:avLst/>
          </a:prstGeom>
          <a:noFill/>
        </p:spPr>
        <p:txBody>
          <a:bodyPr wrap="square" lIns="182828" tIns="146263" rIns="182828" bIns="146263" rtlCol="0" anchor="t">
            <a:spAutoFit/>
          </a:bodyPr>
          <a:lstStyle/>
          <a:p>
            <a:pPr lvl="0" defTabSz="914139">
              <a:lnSpc>
                <a:spcPct val="90000"/>
              </a:lnSpc>
              <a:spcAft>
                <a:spcPts val="600"/>
              </a:spcAft>
              <a:defRPr/>
            </a:pPr>
            <a:r>
              <a:rPr lang="en-US" sz="2400" dirty="0">
                <a:latin typeface="Segoe UI"/>
                <a:cs typeface="Segoe UI"/>
              </a:rPr>
              <a:t>The executive sponsor is an influential senior leader who actively promotes the value of developing better management habits</a:t>
            </a:r>
            <a:endParaRPr kumimoji="0" lang="en-US" sz="2400" i="0" u="none" strike="noStrike" kern="1200" cap="none" spc="0" normalizeH="0" baseline="0" noProof="0" dirty="0">
              <a:ln>
                <a:noFill/>
              </a:ln>
              <a:effectLst/>
              <a:uLnTx/>
              <a:uFillTx/>
              <a:latin typeface="Segoe UI"/>
              <a:cs typeface="Segoe UI"/>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502265"/>
            <a:ext cx="11814871" cy="2009698"/>
          </a:xfrm>
          <a:prstGeom prst="rect">
            <a:avLst/>
          </a:prstGeom>
          <a:noFill/>
        </p:spPr>
        <p:txBody>
          <a:bodyPr wrap="square" lIns="182828" tIns="146263" rIns="182828" bIns="146263" rtlCol="0">
            <a:spAutoFit/>
          </a:bodyPr>
          <a:lstStyle/>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Participate in defining and communicating the goal’s purpose</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Remove obstacles in the way of the team’s success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Build excitement for the program</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Participate in select program activities</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Serve as a role model for behaviors that you want to promote</a:t>
            </a:r>
          </a:p>
          <a:p>
            <a:pPr marL="342900" lvl="0" indent="-342900" defTabSz="914139">
              <a:lnSpc>
                <a:spcPct val="90000"/>
              </a:lnSpc>
              <a:spcAft>
                <a:spcPts val="600"/>
              </a:spcAft>
              <a:buFont typeface="Arial" panose="020B0604020202020204" pitchFamily="34" charset="0"/>
              <a:buChar char="•"/>
              <a:defRPr/>
            </a:pPr>
            <a:r>
              <a:rPr lang="en-US" sz="1600">
                <a:latin typeface="Segoe UI" panose="020B0502040204020203" pitchFamily="34" charset="0"/>
                <a:cs typeface="Segoe UI" panose="020B0502040204020203" pitchFamily="34" charset="0"/>
              </a:rPr>
              <a:t>Encourage managers to participate and support the change</a:t>
            </a:r>
            <a:endParaRPr kumimoji="0" lang="en-US" sz="16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5" y="2848342"/>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Core responsibilities: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p:nvPr/>
        </p:nvCxnSpPr>
        <p:spPr>
          <a:xfrm>
            <a:off x="473782" y="3368593"/>
            <a:ext cx="2695822"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9548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E31E2-ED39-40DD-BE24-C35DA16A7D8B}"/>
              </a:ext>
            </a:extLst>
          </p:cNvPr>
          <p:cNvSpPr>
            <a:spLocks noGrp="1"/>
          </p:cNvSpPr>
          <p:nvPr>
            <p:ph type="title"/>
          </p:nvPr>
        </p:nvSpPr>
        <p:spPr/>
        <p:txBody>
          <a:bodyPr/>
          <a:lstStyle/>
          <a:p>
            <a:r>
              <a:rPr lang="en-US" dirty="0"/>
              <a:t>Program manager</a:t>
            </a:r>
          </a:p>
        </p:txBody>
      </p:sp>
      <p:sp>
        <p:nvSpPr>
          <p:cNvPr id="98" name="TextBox 97">
            <a:extLst>
              <a:ext uri="{FF2B5EF4-FFF2-40B4-BE49-F238E27FC236}">
                <a16:creationId xmlns:a16="http://schemas.microsoft.com/office/drawing/2014/main" id="{FBB42179-EE08-45E5-9554-2DE21093CD53}"/>
              </a:ext>
            </a:extLst>
          </p:cNvPr>
          <p:cNvSpPr txBox="1"/>
          <p:nvPr/>
        </p:nvSpPr>
        <p:spPr>
          <a:xfrm>
            <a:off x="233415" y="1179838"/>
            <a:ext cx="11895659"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dirty="0">
                <a:latin typeface="Segoe UI" panose="020B0502040204020203" pitchFamily="34" charset="0"/>
                <a:cs typeface="Segoe UI" panose="020B0502040204020203" pitchFamily="34" charset="0"/>
              </a:rPr>
              <a:t>The program manager is the main architect of the program and leads implementation </a:t>
            </a:r>
            <a:endParaRPr kumimoji="0" lang="en-US" sz="240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65B897F-0F30-494D-B31A-25383187E2D5}"/>
              </a:ext>
            </a:extLst>
          </p:cNvPr>
          <p:cNvSpPr txBox="1"/>
          <p:nvPr/>
        </p:nvSpPr>
        <p:spPr>
          <a:xfrm>
            <a:off x="233415" y="3455938"/>
            <a:ext cx="11814871" cy="2502141"/>
          </a:xfrm>
          <a:prstGeom prst="rect">
            <a:avLst/>
          </a:prstGeom>
          <a:noFill/>
        </p:spPr>
        <p:txBody>
          <a:bodyPr wrap="square" lIns="182828" tIns="146263" rIns="182828" bIns="146263" rtlCol="0">
            <a:spAutoFit/>
          </a:bodyPr>
          <a:lstStyle/>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Secure support from an executive sponsor if the program is not driven from the top</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Identify, train, and manage change agents</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Remove obstacles in the way of the team’s success</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Lead program communications and regularly reinforce the program purpose</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Structure the change program and lead activities</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Lead discussions and idea sharing at check-ins and through collaboration channels</a:t>
            </a:r>
          </a:p>
          <a:p>
            <a:pPr marL="342900" lvl="0" indent="-342900" defTabSz="914139">
              <a:lnSpc>
                <a:spcPct val="90000"/>
              </a:lnSpc>
              <a:spcAft>
                <a:spcPts val="600"/>
              </a:spcAft>
              <a:buFont typeface="Arial" panose="020B0604020202020204" pitchFamily="34" charset="0"/>
              <a:buChar char="•"/>
              <a:defRPr/>
            </a:pPr>
            <a:r>
              <a:rPr lang="en-US">
                <a:latin typeface="Segoe UI" panose="020B0502040204020203" pitchFamily="34" charset="0"/>
                <a:cs typeface="Segoe UI" panose="020B0502040204020203" pitchFamily="34" charset="0"/>
              </a:rPr>
              <a:t>Collect, manage, and analyze program feedback and data</a:t>
            </a:r>
          </a:p>
        </p:txBody>
      </p:sp>
      <p:sp>
        <p:nvSpPr>
          <p:cNvPr id="16" name="TextBox 15">
            <a:extLst>
              <a:ext uri="{FF2B5EF4-FFF2-40B4-BE49-F238E27FC236}">
                <a16:creationId xmlns:a16="http://schemas.microsoft.com/office/drawing/2014/main" id="{B2A3FCBA-7C91-4E72-A3E0-2BFABC978291}"/>
              </a:ext>
            </a:extLst>
          </p:cNvPr>
          <p:cNvSpPr txBox="1"/>
          <p:nvPr/>
        </p:nvSpPr>
        <p:spPr>
          <a:xfrm>
            <a:off x="233416" y="2902540"/>
            <a:ext cx="11814871" cy="627781"/>
          </a:xfrm>
          <a:prstGeom prst="rect">
            <a:avLst/>
          </a:prstGeom>
          <a:noFill/>
        </p:spPr>
        <p:txBody>
          <a:bodyPr wrap="square" lIns="182828" tIns="146263" rIns="182828" bIns="146263" rtlCol="0">
            <a:spAutoFit/>
          </a:bodyPr>
          <a:lstStyle/>
          <a:p>
            <a:pPr lvl="0" defTabSz="914139">
              <a:lnSpc>
                <a:spcPct val="90000"/>
              </a:lnSpc>
              <a:spcAft>
                <a:spcPts val="600"/>
              </a:spcAft>
              <a:defRPr/>
            </a:pPr>
            <a:r>
              <a:rPr lang="en-US" sz="2400">
                <a:latin typeface="Segoe UI" panose="020B0502040204020203" pitchFamily="34" charset="0"/>
                <a:cs typeface="Segoe UI" panose="020B0502040204020203" pitchFamily="34" charset="0"/>
              </a:rPr>
              <a:t>Core responsibilities:</a:t>
            </a:r>
            <a:endParaRPr kumimoji="0" lang="en-US" sz="240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1D3F09B-CBD2-47F0-B8F4-5C4FFBBA85F0}"/>
              </a:ext>
            </a:extLst>
          </p:cNvPr>
          <p:cNvCxnSpPr/>
          <p:nvPr/>
        </p:nvCxnSpPr>
        <p:spPr>
          <a:xfrm>
            <a:off x="473783" y="3422791"/>
            <a:ext cx="2695822"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467732"/>
      </p:ext>
    </p:extLst>
  </p:cSld>
  <p:clrMapOvr>
    <a:masterClrMapping/>
  </p:clrMapOvr>
  <p:transition>
    <p:fade/>
  </p:transition>
</p:sld>
</file>

<file path=ppt/theme/theme1.xml><?xml version="1.0" encoding="utf-8"?>
<a:theme xmlns:a="http://schemas.openxmlformats.org/drawingml/2006/main" name="Microsoft 365 PPT Template_2017">
  <a:themeElements>
    <a:clrScheme name="Microsoft 365">
      <a:dk1>
        <a:srgbClr val="282828"/>
      </a:dk1>
      <a:lt1>
        <a:srgbClr val="FFFFFF"/>
      </a:lt1>
      <a:dk2>
        <a:srgbClr val="282828"/>
      </a:dk2>
      <a:lt2>
        <a:srgbClr val="FFFFFF"/>
      </a:lt2>
      <a:accent1>
        <a:srgbClr val="0078D7"/>
      </a:accent1>
      <a:accent2>
        <a:srgbClr val="002050"/>
      </a:accent2>
      <a:accent3>
        <a:srgbClr val="939393"/>
      </a:accent3>
      <a:accent4>
        <a:srgbClr val="00BCF2"/>
      </a:accent4>
      <a:accent5>
        <a:srgbClr val="C2C2C2"/>
      </a:accent5>
      <a:accent6>
        <a:srgbClr val="505050"/>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2F0D2B60-3B30-4D30-8070-8A1BB326F61A}" vid="{F5BFAD13-3536-4D32-8787-D1D1756E3B1F}"/>
    </a:ext>
  </a:extLst>
</a:theme>
</file>

<file path=ppt/theme/theme2.xml><?xml version="1.0" encoding="utf-8"?>
<a:theme xmlns:a="http://schemas.openxmlformats.org/drawingml/2006/main" name="1_Microsoft 365 PPT Template_2017">
  <a:themeElements>
    <a:clrScheme name="Microsoft 365">
      <a:dk1>
        <a:srgbClr val="282828"/>
      </a:dk1>
      <a:lt1>
        <a:srgbClr val="FFFFFF"/>
      </a:lt1>
      <a:dk2>
        <a:srgbClr val="282828"/>
      </a:dk2>
      <a:lt2>
        <a:srgbClr val="FFFFFF"/>
      </a:lt2>
      <a:accent1>
        <a:srgbClr val="0078D7"/>
      </a:accent1>
      <a:accent2>
        <a:srgbClr val="002050"/>
      </a:accent2>
      <a:accent3>
        <a:srgbClr val="939393"/>
      </a:accent3>
      <a:accent4>
        <a:srgbClr val="00BCF2"/>
      </a:accent4>
      <a:accent5>
        <a:srgbClr val="C2C2C2"/>
      </a:accent5>
      <a:accent6>
        <a:srgbClr val="505050"/>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2F0D2B60-3B30-4D30-8070-8A1BB326F61A}" vid="{F5BFAD13-3536-4D32-8787-D1D1756E3B1F}"/>
    </a:ext>
  </a:extLst>
</a:theme>
</file>

<file path=ppt/theme/theme3.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A1AE11B11710B4C93585091258EFE17" ma:contentTypeVersion="17" ma:contentTypeDescription="Create a new document." ma:contentTypeScope="" ma:versionID="d3c49ce951d973232a0782bfe48bd1f1">
  <xsd:schema xmlns:xsd="http://www.w3.org/2001/XMLSchema" xmlns:xs="http://www.w3.org/2001/XMLSchema" xmlns:p="http://schemas.microsoft.com/office/2006/metadata/properties" xmlns:ns2="f7071f35-5c89-41b3-924a-c2ad6ce205e1" xmlns:ns3="a3244b0c-843b-4237-abd6-d822de19512e" targetNamespace="http://schemas.microsoft.com/office/2006/metadata/properties" ma:root="true" ma:fieldsID="e11b45c6a37239a192ae913a656907b7" ns2:_="" ns3:_="">
    <xsd:import namespace="f7071f35-5c89-41b3-924a-c2ad6ce205e1"/>
    <xsd:import namespace="a3244b0c-843b-4237-abd6-d822de19512e"/>
    <xsd:element name="properties">
      <xsd:complexType>
        <xsd:sequence>
          <xsd:element name="documentManagement">
            <xsd:complexType>
              <xsd:all>
                <xsd:element ref="ns2:MediaServiceMetadata" minOccurs="0"/>
                <xsd:element ref="ns2:MediaServiceFastMetadata" minOccurs="0"/>
                <xsd:element ref="ns2:Tags" minOccurs="0"/>
                <xsd:element ref="ns2:Date" minOccurs="0"/>
                <xsd:element ref="ns2:jt8m"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DateTaken" minOccurs="0"/>
                <xsd:element ref="ns2:MediaServiceAutoTags" minOccurs="0"/>
                <xsd:element ref="ns2:MediaServiceOCR" minOccurs="0"/>
                <xsd:element ref="ns2:MediaServiceAutoKeyPoints" minOccurs="0"/>
                <xsd:element ref="ns2:MediaServiceKeyPoints"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071f35-5c89-41b3-924a-c2ad6ce205e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Tags" ma:index="10" nillable="true" ma:displayName="Tags" ma:internalName="Tags">
      <xsd:complexType>
        <xsd:complexContent>
          <xsd:extension base="dms:MultiChoice">
            <xsd:sequence>
              <xsd:element name="Value" maxOccurs="unbounded" minOccurs="0" nillable="true">
                <xsd:simpleType>
                  <xsd:restriction base="dms:Choice">
                    <xsd:enumeration value="MyA"/>
                    <xsd:enumeration value="WpA"/>
                    <xsd:enumeration value="Solutions"/>
                    <xsd:enumeration value="All"/>
                    <xsd:enumeration value="Addin"/>
                    <xsd:enumeration value="Dashboard"/>
                    <xsd:enumeration value="Weekly Digest"/>
                    <xsd:enumeration value="Admin"/>
                    <xsd:enumeration value="Welcome Email"/>
                    <xsd:enumeration value="Metrics"/>
                    <xsd:enumeration value="Data Loading"/>
                    <xsd:enumeration value="Guided Exploration"/>
                    <xsd:enumeration value="Filtering"/>
                    <xsd:enumeration value="Flexible Queries"/>
                    <xsd:enumeration value="Collaboration Overload"/>
                    <xsd:enumeration value="Usability problem"/>
                    <xsd:enumeration value="Unmet needs"/>
                    <xsd:enumeration value="Concept validation"/>
                    <xsd:enumeration value="Feature validation"/>
                  </xsd:restriction>
                </xsd:simpleType>
              </xsd:element>
            </xsd:sequence>
          </xsd:extension>
        </xsd:complexContent>
      </xsd:complexType>
    </xsd:element>
    <xsd:element name="Date" ma:index="11" nillable="true" ma:displayName="Date" ma:internalName="Date">
      <xsd:simpleType>
        <xsd:restriction base="dms:Text">
          <xsd:maxLength value="255"/>
        </xsd:restriction>
      </xsd:simpleType>
    </xsd:element>
    <xsd:element name="jt8m" ma:index="12" nillable="true" ma:displayName="Text" ma:internalName="jt8m">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Tags" ma:internalName="MediaServiceAutoTag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3244b0c-843b-4237-abd6-d822de19512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LastSharedByUser" ma:index="15" nillable="true" ma:displayName="Last Shared By User" ma:hidden="true" ma:internalName="LastSharedByUser" ma:readOnly="true">
      <xsd:simpleType>
        <xsd:restriction base="dms:Note"/>
      </xsd:simpleType>
    </xsd:element>
    <xsd:element name="LastSharedByTime" ma:index="16"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f7071f35-5c89-41b3-924a-c2ad6ce205e1" xsi:nil="true"/>
    <Tags xmlns="f7071f35-5c89-41b3-924a-c2ad6ce205e1"/>
    <Date xmlns="f7071f35-5c89-41b3-924a-c2ad6ce205e1" xsi:nil="true"/>
    <jt8m xmlns="f7071f35-5c89-41b3-924a-c2ad6ce205e1" xsi:nil="true"/>
    <MediaServiceTranscript xmlns="f7071f35-5c89-41b3-924a-c2ad6ce205e1" xsi:nil="true"/>
  </documentManagement>
</p:properties>
</file>

<file path=customXml/itemProps1.xml><?xml version="1.0" encoding="utf-8"?>
<ds:datastoreItem xmlns:ds="http://schemas.openxmlformats.org/officeDocument/2006/customXml" ds:itemID="{21AAB0BA-1AAF-461B-992C-F6FAFF59E84D}">
  <ds:schemaRefs>
    <ds:schemaRef ds:uri="http://schemas.microsoft.com/sharepoint/v3/contenttype/forms"/>
  </ds:schemaRefs>
</ds:datastoreItem>
</file>

<file path=customXml/itemProps2.xml><?xml version="1.0" encoding="utf-8"?>
<ds:datastoreItem xmlns:ds="http://schemas.openxmlformats.org/officeDocument/2006/customXml" ds:itemID="{D4CB928E-839B-4F34-A9C6-7A2925903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071f35-5c89-41b3-924a-c2ad6ce205e1"/>
    <ds:schemaRef ds:uri="a3244b0c-843b-4237-abd6-d822de195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6EFB42-5F73-44F1-A38C-5F8D84730A18}">
  <ds:schemaRefs>
    <ds:schemaRef ds:uri="a3244b0c-843b-4237-abd6-d822de19512e"/>
    <ds:schemaRef ds:uri="http://schemas.microsoft.com/office/2006/documentManagement/types"/>
    <ds:schemaRef ds:uri="http://purl.org/dc/dcmitype/"/>
    <ds:schemaRef ds:uri="f7071f35-5c89-41b3-924a-c2ad6ce205e1"/>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1261</TotalTime>
  <Words>2477</Words>
  <Application>Microsoft Office PowerPoint</Application>
  <PresentationFormat>Widescreen</PresentationFormat>
  <Paragraphs>203</Paragraphs>
  <Slides>19</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Arial</vt:lpstr>
      <vt:lpstr>Calibri</vt:lpstr>
      <vt:lpstr>Consolas</vt:lpstr>
      <vt:lpstr>Segoe UI</vt:lpstr>
      <vt:lpstr>Segoe UI Light</vt:lpstr>
      <vt:lpstr>Segoe UI Semibold</vt:lpstr>
      <vt:lpstr>Segoe UI Semilight</vt:lpstr>
      <vt:lpstr>Wingdings</vt:lpstr>
      <vt:lpstr>Microsoft 365 PPT Template_2017</vt:lpstr>
      <vt:lpstr>1_Microsoft 365 PPT Template_2017</vt:lpstr>
      <vt:lpstr>5-50109_Microsoft_Light_Template</vt:lpstr>
      <vt:lpstr>Microsoft Workplace Analytics</vt:lpstr>
      <vt:lpstr>Define the strategy</vt:lpstr>
      <vt:lpstr>Define objectives</vt:lpstr>
      <vt:lpstr>Test your objectives</vt:lpstr>
      <vt:lpstr>Select your target manager population</vt:lpstr>
      <vt:lpstr>Agree the roll out approach</vt:lpstr>
      <vt:lpstr>Set up and launch the program</vt:lpstr>
      <vt:lpstr>Executive sponsor</vt:lpstr>
      <vt:lpstr>Program manager</vt:lpstr>
      <vt:lpstr>Change agents</vt:lpstr>
      <vt:lpstr>Program structure</vt:lpstr>
      <vt:lpstr>Program duration and dates</vt:lpstr>
      <vt:lpstr>Program components</vt:lpstr>
      <vt:lpstr>Communication plan</vt:lpstr>
      <vt:lpstr>Supporting Activities: Resources to drive change</vt:lpstr>
      <vt:lpstr>Spread the change</vt:lpstr>
      <vt:lpstr>Habit formation</vt:lpstr>
      <vt:lpstr>Best practices to spread change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Analytics</dc:title>
  <dc:creator>Sawyer Kelly</dc:creator>
  <cp:lastModifiedBy>Michele Dehmer</cp:lastModifiedBy>
  <cp:revision>58</cp:revision>
  <dcterms:modified xsi:type="dcterms:W3CDTF">2021-05-27T23:22:35Z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erikand@microsoft.com</vt:lpwstr>
  </property>
  <property fmtid="{D5CDD505-2E9C-101B-9397-08002B2CF9AE}" pid="5" name="MSIP_Label_f42aa342-8706-4288-bd11-ebb85995028c_SetDate">
    <vt:lpwstr>2018-06-07T01:33:18.4137197Z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0x010100FA1AE11B11710B4C93585091258EFE17</vt:lpwstr>
  </property>
</Properties>
</file>