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0"/>
  </p:notesMasterIdLst>
  <p:sldIdLst>
    <p:sldId id="258" r:id="rId2"/>
    <p:sldId id="262" r:id="rId3"/>
    <p:sldId id="263" r:id="rId4"/>
    <p:sldId id="268" r:id="rId5"/>
    <p:sldId id="270" r:id="rId6"/>
    <p:sldId id="272" r:id="rId7"/>
    <p:sldId id="264" r:id="rId8"/>
    <p:sldId id="274" r:id="rId9"/>
    <p:sldId id="273" r:id="rId10"/>
    <p:sldId id="265" r:id="rId11"/>
    <p:sldId id="287" r:id="rId12"/>
    <p:sldId id="278" r:id="rId13"/>
    <p:sldId id="288" r:id="rId14"/>
    <p:sldId id="290" r:id="rId15"/>
    <p:sldId id="292" r:id="rId16"/>
    <p:sldId id="289" r:id="rId17"/>
    <p:sldId id="266" r:id="rId18"/>
    <p:sldId id="286" r:id="rId1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F4961-F671-D840-803D-4B02C199AB47}" type="datetimeFigureOut">
              <a:rPr kumimoji="1" lang="zh-CN" altLang="en-US" smtClean="0"/>
              <a:t>2017/11/26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8546-C430-4549-B45A-EA3B29F81B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89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2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9822520">
            <a:off x="3099071" y="410986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8585722">
            <a:off x="2900872" y="169105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4450317">
            <a:off x="2505540" y="316495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892948">
            <a:off x="1669486" y="283793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4240722">
            <a:off x="2955271" y="340891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3863176">
            <a:off x="2173226" y="242362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187853">
            <a:off x="1161290" y="175907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905749">
            <a:off x="2244535" y="132182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9322284">
            <a:off x="2044076" y="170116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42066">
            <a:off x="1017200" y="378935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20117985">
            <a:off x="3894745" y="181582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905749">
            <a:off x="2447007" y="463647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9322284">
            <a:off x="4995333" y="525920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736611">
            <a:off x="3735113" y="439545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9896190">
            <a:off x="-846980" y="4391937"/>
            <a:ext cx="3716222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1038840" y="3145644"/>
            <a:ext cx="11723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18900000">
            <a:off x="2964992" y="4498454"/>
            <a:ext cx="562742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9462407">
            <a:off x="858415" y="3412397"/>
            <a:ext cx="305434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220555">
            <a:off x="9068972" y="-665078"/>
            <a:ext cx="26020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263186">
            <a:off x="10805818" y="58017"/>
            <a:ext cx="2082844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229117">
            <a:off x="7312023" y="556810"/>
            <a:ext cx="562742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229117">
            <a:off x="10862351" y="2812891"/>
            <a:ext cx="472953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3026992" y="5398176"/>
            <a:ext cx="219002" cy="21900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9238099">
            <a:off x="11440980" y="5083135"/>
            <a:ext cx="442243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10718032" y="5587230"/>
            <a:ext cx="1790831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9831264" y="6039855"/>
            <a:ext cx="1029918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567216">
            <a:off x="9227888" y="6150357"/>
            <a:ext cx="265265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567216">
            <a:off x="11022574" y="4821816"/>
            <a:ext cx="308836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96210" y="33589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-424797" y="-289495"/>
            <a:ext cx="1261894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1181569" y="925974"/>
            <a:ext cx="284699" cy="2846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1311074" y="134869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13834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9822520">
            <a:off x="8665853" y="469659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8585722">
            <a:off x="8467654" y="227778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4450317">
            <a:off x="8072322" y="375168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892948">
            <a:off x="7236268" y="342466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4240722">
            <a:off x="8522053" y="399564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3863176">
            <a:off x="7740008" y="301035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87853">
            <a:off x="6728072" y="234580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 rot="905749">
            <a:off x="7811317" y="190855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 rot="19322284">
            <a:off x="7610858" y="228789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 rot="42066">
            <a:off x="6583982" y="437608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 userDrawn="1"/>
        </p:nvSpPr>
        <p:spPr>
          <a:xfrm rot="20117985">
            <a:off x="9461527" y="240255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 userDrawn="1"/>
        </p:nvSpPr>
        <p:spPr>
          <a:xfrm rot="905749">
            <a:off x="8013789" y="522320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 rot="19322284">
            <a:off x="10562115" y="584593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 rot="19736611">
            <a:off x="9301895" y="498218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6238231" flipH="1">
            <a:off x="9407392" y="4234793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19041346" flipH="1">
            <a:off x="10088253" y="6106343"/>
            <a:ext cx="188104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998715" flipH="1">
            <a:off x="10506343" y="5622066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19250941" flipH="1">
            <a:off x="10179321" y="5688691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628487" flipH="1">
            <a:off x="11165499" y="65923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703810" flipH="1">
            <a:off x="11537857" y="2659624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985914" flipH="1">
            <a:off x="11073314" y="54149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3014278" flipH="1">
            <a:off x="10200525" y="3586333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4169379" flipH="1">
            <a:off x="8954405" y="546220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849597" flipH="1">
            <a:off x="10415339" y="6386801"/>
            <a:ext cx="669019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703810" flipH="1">
            <a:off x="10051625" y="3232154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5" r:id="rId3"/>
    <p:sldLayoutId id="2147483686" r:id="rId4"/>
    <p:sldLayoutId id="2147483687" r:id="rId5"/>
    <p:sldLayoutId id="2147483690" r:id="rId6"/>
    <p:sldLayoutId id="2147483688" r:id="rId7"/>
    <p:sldLayoutId id="2147483683" r:id="rId8"/>
    <p:sldLayoutId id="2147483680" r:id="rId9"/>
    <p:sldLayoutId id="2147483681" r:id="rId10"/>
    <p:sldLayoutId id="2147483682" r:id="rId11"/>
    <p:sldLayoutId id="2147483684" r:id="rId12"/>
    <p:sldLayoutId id="2147483662" r:id="rId13"/>
    <p:sldLayoutId id="2147483664" r:id="rId14"/>
    <p:sldLayoutId id="2147483663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18129" y="2227489"/>
            <a:ext cx="6955750" cy="1107996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一个简单的小游戏</a:t>
            </a:r>
            <a:endParaRPr kumimoji="1" lang="zh-CN" altLang="en-US" sz="6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46358" y="3437085"/>
            <a:ext cx="3299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怎样用</a:t>
            </a:r>
            <a:r>
              <a:rPr kumimoji="1" lang="en-US" altLang="zh-CN" sz="2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C</a:t>
            </a:r>
            <a:r>
              <a:rPr kumimoji="1" lang="zh-CN" altLang="en-US" sz="2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写个推箱子</a:t>
            </a:r>
            <a:endParaRPr kumimoji="1" lang="zh-CN" altLang="en-US" sz="28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446358" y="4061905"/>
            <a:ext cx="329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Presented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by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Alextang</a:t>
            </a:r>
            <a:endParaRPr lang="zh-CN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3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 smtClean="0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代码分析</a:t>
            </a:r>
            <a:endParaRPr kumimoji="1" lang="zh-CN" altLang="en-US" sz="6600" b="1" dirty="0">
              <a:solidFill>
                <a:schemeClr val="accent4">
                  <a:alpha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/>
              <a:t>main.c</a:t>
            </a:r>
            <a:endParaRPr kumimoji="1" lang="zh-CN" altLang="en-US" dirty="0"/>
          </a:p>
        </p:txBody>
      </p:sp>
      <p:sp>
        <p:nvSpPr>
          <p:cNvPr id="5" name="文本框 8"/>
          <p:cNvSpPr txBox="1"/>
          <p:nvPr/>
        </p:nvSpPr>
        <p:spPr>
          <a:xfrm>
            <a:off x="400149" y="1954822"/>
            <a:ext cx="4339097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整个程序的入口：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读入一张地图；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先输出一次；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玩家进行移动；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再刷新输出一次；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在强行结束游戏或者通关之后结束循环，否则将会一直重复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3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、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4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步的操作；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清理内存。</a:t>
            </a:r>
            <a:endParaRPr lang="en-US" altLang="zh-CN" sz="1400" smtClean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738" y="1052240"/>
            <a:ext cx="6267824" cy="38580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9316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/>
              <a:t>map.h</a:t>
            </a:r>
            <a:endParaRPr kumimoji="1" lang="zh-CN" altLang="en-US" dirty="0"/>
          </a:p>
        </p:txBody>
      </p:sp>
      <p:sp>
        <p:nvSpPr>
          <p:cNvPr id="5" name="文本框 8"/>
          <p:cNvSpPr txBox="1"/>
          <p:nvPr/>
        </p:nvSpPr>
        <p:spPr>
          <a:xfrm>
            <a:off x="409114" y="1662121"/>
            <a:ext cx="4339097" cy="261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定义一个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struct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 结构体，以作为整个游戏的存储容器。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这个容器中包含了如下信息：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整个地图的形状；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地图的长、宽数值；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当前玩家所在位置；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地图中有多少个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box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以及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value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对；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所有的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box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的位置；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所有的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value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位置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并且把这个结构体命名为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box_map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738" y="995522"/>
            <a:ext cx="6267824" cy="39714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/>
              <a:t>map.c</a:t>
            </a:r>
            <a:endParaRPr kumimoji="1" lang="zh-CN" altLang="en-US" dirty="0"/>
          </a:p>
        </p:txBody>
      </p:sp>
      <p:sp>
        <p:nvSpPr>
          <p:cNvPr id="5" name="文本框 8"/>
          <p:cNvSpPr txBox="1"/>
          <p:nvPr/>
        </p:nvSpPr>
        <p:spPr>
          <a:xfrm>
            <a:off x="661147" y="4092365"/>
            <a:ext cx="966619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1.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 首先分配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map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结构体的内存空间；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2.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 通过文件读取到地图的长宽信息；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3.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 通过之前读到的信息来分配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map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中的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map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指针的内存空间。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47" y="925979"/>
            <a:ext cx="9525000" cy="2908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0275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/>
              <a:t>map.c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0" y="766505"/>
            <a:ext cx="10448440" cy="58948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8"/>
          <p:cNvSpPr txBox="1"/>
          <p:nvPr/>
        </p:nvSpPr>
        <p:spPr>
          <a:xfrm>
            <a:off x="8496299" y="2218787"/>
            <a:ext cx="3193677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根据之前读到的长宽信息可知，这个地图总共有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 a * b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 个字符；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根据读到不同的字符进行对玩家位置、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value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位置、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box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位置等信息进行初始化；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这样之后就可以获得一个完整的地图信息。</a:t>
            </a:r>
          </a:p>
        </p:txBody>
      </p:sp>
    </p:spTree>
    <p:extLst>
      <p:ext uri="{BB962C8B-B14F-4D97-AF65-F5344CB8AC3E}">
        <p14:creationId xmlns:p14="http://schemas.microsoft.com/office/powerpoint/2010/main" val="42105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/>
              <a:t>p</a:t>
            </a:r>
            <a:r>
              <a:rPr kumimoji="1" lang="en-US" altLang="zh-CN" dirty="0" err="1" smtClean="0"/>
              <a:t>rint_screen.c</a:t>
            </a:r>
            <a:endParaRPr kumimoji="1" lang="zh-CN" altLang="en-US" dirty="0"/>
          </a:p>
        </p:txBody>
      </p:sp>
      <p:sp>
        <p:nvSpPr>
          <p:cNvPr id="5" name="文本框 8"/>
          <p:cNvSpPr txBox="1"/>
          <p:nvPr/>
        </p:nvSpPr>
        <p:spPr>
          <a:xfrm>
            <a:off x="670906" y="4101330"/>
            <a:ext cx="966619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对于一个简单的实时效果来说，要做的很简单；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首先将之前的图像清理掉，调用系统调用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clear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；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然后冲洗输出当前的新的所需要的数据即可。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75" y="925979"/>
            <a:ext cx="5872744" cy="2908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717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/>
              <a:t>b</a:t>
            </a:r>
            <a:r>
              <a:rPr kumimoji="1" lang="en-US" altLang="zh-CN" dirty="0" err="1" smtClean="0"/>
              <a:t>ox_moving.h</a:t>
            </a:r>
            <a:endParaRPr kumimoji="1" lang="zh-CN" altLang="en-US" dirty="0"/>
          </a:p>
        </p:txBody>
      </p:sp>
      <p:sp>
        <p:nvSpPr>
          <p:cNvPr id="5" name="文本框 8"/>
          <p:cNvSpPr txBox="1"/>
          <p:nvPr/>
        </p:nvSpPr>
        <p:spPr>
          <a:xfrm>
            <a:off x="335810" y="1954822"/>
            <a:ext cx="4339097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check_box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的功能是负责判断游戏是否已经通关，其中直接查询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map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中的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box_pos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与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value_pos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是否对应即可；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player_move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的功能是负责处理玩家的输入；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update_box_pos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的功能是更新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box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的下一个位置，其中有着很多的检测；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update_player_pos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 同理。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738" y="1100910"/>
            <a:ext cx="6267824" cy="37606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548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4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 smtClean="0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加个需求</a:t>
            </a:r>
            <a:endParaRPr kumimoji="1" lang="zh-CN" altLang="en-US" sz="6600" b="1" dirty="0">
              <a:solidFill>
                <a:schemeClr val="accent4">
                  <a:alpha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934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40306" y="1294892"/>
            <a:ext cx="3911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sz="44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44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YOU!</a:t>
            </a:r>
            <a:endParaRPr kumimoji="1" lang="zh-CN" altLang="en-US" sz="44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0898" y="2227489"/>
            <a:ext cx="3570208" cy="1107996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</a:t>
            </a:r>
            <a:endParaRPr kumimoji="1" lang="zh-CN" altLang="en-US" sz="6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4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2694" y="3642936"/>
            <a:ext cx="2773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</a:rPr>
              <a:t>CONTENTS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05366" y="2105580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charset="0"/>
              </a:rPr>
              <a:t>背景故事</a:t>
            </a:r>
          </a:p>
        </p:txBody>
      </p:sp>
      <p:sp>
        <p:nvSpPr>
          <p:cNvPr id="5" name="椭圆 4"/>
          <p:cNvSpPr/>
          <p:nvPr/>
        </p:nvSpPr>
        <p:spPr>
          <a:xfrm>
            <a:off x="5810430" y="1973590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rPr>
              <a:t>1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05366" y="2991205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609585">
              <a:defRPr/>
            </a:pPr>
            <a:r>
              <a:rPr kumimoji="1" lang="zh-CN" altLang="en-US" sz="1867" b="1" kern="0" dirty="0">
                <a:solidFill>
                  <a:srgbClr val="FFFFFF"/>
                </a:solidFill>
                <a:ea typeface="微软雅黑" charset="0"/>
              </a:rPr>
              <a:t>模块划分</a:t>
            </a:r>
          </a:p>
        </p:txBody>
      </p:sp>
      <p:sp>
        <p:nvSpPr>
          <p:cNvPr id="8" name="椭圆 7"/>
          <p:cNvSpPr/>
          <p:nvPr/>
        </p:nvSpPr>
        <p:spPr>
          <a:xfrm>
            <a:off x="5810430" y="2858793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rPr>
              <a:t>2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05366" y="3901843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charset="0"/>
              </a:rPr>
              <a:t>代码分析</a:t>
            </a:r>
          </a:p>
        </p:txBody>
      </p:sp>
      <p:sp>
        <p:nvSpPr>
          <p:cNvPr id="11" name="椭圆 10"/>
          <p:cNvSpPr/>
          <p:nvPr/>
        </p:nvSpPr>
        <p:spPr>
          <a:xfrm>
            <a:off x="5810430" y="3771985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rPr>
              <a:t>3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90235" y="1973590"/>
            <a:ext cx="31341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15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目录</a:t>
            </a:r>
            <a:endParaRPr kumimoji="1" lang="zh-CN" altLang="en-US" sz="115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238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1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 smtClean="0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背景故事</a:t>
            </a:r>
            <a:endParaRPr kumimoji="1" lang="zh-CN" altLang="en-US" sz="6600" b="1" dirty="0">
              <a:solidFill>
                <a:schemeClr val="accent4">
                  <a:alpha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20" y="1154640"/>
            <a:ext cx="4815523" cy="4283075"/>
          </a:xfrm>
          <a:prstGeom prst="roundRect">
            <a:avLst>
              <a:gd name="adj" fmla="val 20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文本框 3"/>
          <p:cNvSpPr txBox="1"/>
          <p:nvPr/>
        </p:nvSpPr>
        <p:spPr>
          <a:xfrm>
            <a:off x="7180995" y="2404804"/>
            <a:ext cx="4145411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400" b="1" dirty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想请你做一个</a:t>
            </a:r>
            <a:r>
              <a:rPr lang="en-US" altLang="zh-CN" sz="2400" b="1" dirty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C</a:t>
            </a:r>
            <a:r>
              <a:rPr lang="zh-CN" altLang="en-US" sz="2400" b="1" dirty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语言的讲座（电信学院合办的）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。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2400" b="1" dirty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讲多久你来决定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（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你们俩（</a:t>
            </a:r>
            <a:r>
              <a:rPr lang="en-US" altLang="zh-CN" sz="2400" b="1" dirty="0" err="1" smtClean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cth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）一起</a:t>
            </a:r>
            <a:endParaRPr lang="zh-CN" altLang="en-US" sz="2400" b="1" dirty="0">
              <a:solidFill>
                <a:schemeClr val="bg1"/>
              </a:solidFill>
              <a:ea typeface="微软雅黑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76009" y="1638440"/>
            <a:ext cx="904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zh-CN" altLang="en-US" sz="72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“</a:t>
            </a:r>
            <a:endParaRPr lang="zh-CN" altLang="en-US" sz="720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73913" y="3937531"/>
            <a:ext cx="904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zh-CN" altLang="en-US" sz="720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”</a:t>
            </a:r>
            <a:endParaRPr lang="zh-CN" altLang="en-US" sz="720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背景故事</a:t>
            </a:r>
            <a:endParaRPr kumimoji="1"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336797" y="965201"/>
            <a:ext cx="3843869" cy="1913466"/>
          </a:xfrm>
          <a:prstGeom prst="roundRect">
            <a:avLst>
              <a:gd name="adj" fmla="val 457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615026" y="2413000"/>
            <a:ext cx="931334" cy="931334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smtClean="0"/>
              <a:t>A</a:t>
            </a:r>
            <a:endParaRPr kumimoji="1" lang="zh-CN" altLang="en-US" sz="3600" b="1" dirty="0"/>
          </a:p>
        </p:txBody>
      </p:sp>
      <p:sp>
        <p:nvSpPr>
          <p:cNvPr id="5" name="文本框 8"/>
          <p:cNvSpPr txBox="1"/>
          <p:nvPr/>
        </p:nvSpPr>
        <p:spPr>
          <a:xfrm>
            <a:off x="2702491" y="1686318"/>
            <a:ext cx="317337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可能要做的没有那么严肃。做人嘛，开开心心就好啦。</a:t>
            </a:r>
            <a:endParaRPr lang="zh-CN" altLang="en-US" sz="14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168401"/>
            <a:ext cx="146706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微软雅黑" charset="0"/>
              </a:rPr>
              <a:t>“吹吹牛”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988419" y="963032"/>
            <a:ext cx="3843869" cy="1913466"/>
          </a:xfrm>
          <a:prstGeom prst="roundRect">
            <a:avLst>
              <a:gd name="adj" fmla="val 457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266648" y="2410831"/>
            <a:ext cx="931334" cy="93133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 smtClean="0"/>
              <a:t>B</a:t>
            </a:r>
            <a:endParaRPr kumimoji="1" lang="zh-CN" altLang="en-US" sz="3600" b="1" dirty="0"/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不能走得太深，大致蜻蜓点水地说一说就可以了。</a:t>
            </a:r>
            <a:r>
              <a:rPr lang="zh-CN" altLang="en-US" sz="1400" strike="sngStrike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太难了我也不懂。</a:t>
            </a:r>
            <a:endParaRPr lang="zh-CN" altLang="en-US" sz="1400" strike="sngStrike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12105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微软雅黑" charset="0"/>
              </a:rPr>
              <a:t>“简单”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63404" y="3607518"/>
            <a:ext cx="3843869" cy="1913466"/>
          </a:xfrm>
          <a:prstGeom prst="roundRect">
            <a:avLst>
              <a:gd name="adj" fmla="val 45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241633" y="5055317"/>
            <a:ext cx="931334" cy="93133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 smtClean="0"/>
              <a:t>C</a:t>
            </a:r>
            <a:endParaRPr kumimoji="1" lang="zh-CN" altLang="en-US" sz="3600" b="1" dirty="0"/>
          </a:p>
        </p:txBody>
      </p:sp>
      <p:sp>
        <p:nvSpPr>
          <p:cNvPr id="16" name="文本框 8"/>
          <p:cNvSpPr txBox="1"/>
          <p:nvPr/>
        </p:nvSpPr>
        <p:spPr>
          <a:xfrm>
            <a:off x="1329098" y="432863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去年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ppt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有现场编程的环节，还写了一个扫雷。也就是说，今年怕不是也要来一出。</a:t>
            </a:r>
            <a:endParaRPr lang="zh-CN" altLang="en-US" sz="14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29097" y="3810718"/>
            <a:ext cx="13708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微软雅黑" charset="0"/>
              </a:rPr>
              <a:t>去年的</a:t>
            </a:r>
            <a:r>
              <a:rPr lang="en-US" altLang="zh-CN" sz="2000" b="1" dirty="0" err="1" smtClean="0">
                <a:solidFill>
                  <a:schemeClr val="bg1"/>
                </a:solidFill>
                <a:ea typeface="微软雅黑" charset="0"/>
              </a:rPr>
              <a:t>ppt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615026" y="3605349"/>
            <a:ext cx="3843869" cy="1913466"/>
          </a:xfrm>
          <a:prstGeom prst="roundRect">
            <a:avLst>
              <a:gd name="adj" fmla="val 457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893255" y="5053148"/>
            <a:ext cx="931334" cy="931334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 smtClean="0"/>
              <a:t>D</a:t>
            </a:r>
            <a:endParaRPr kumimoji="1" lang="zh-CN" altLang="en-US" sz="3600" b="1" dirty="0"/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说明肯定是一个人来讲介绍之类的，一个人来展示代码了。</a:t>
            </a:r>
            <a:endParaRPr lang="zh-CN" altLang="en-US" sz="14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19800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微软雅黑" charset="0"/>
              </a:rPr>
              <a:t>“你俩一起上”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10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背景故事</a:t>
            </a:r>
            <a:endParaRPr kumimoji="1" lang="zh-CN" altLang="en-US" dirty="0"/>
          </a:p>
        </p:txBody>
      </p:sp>
      <p:sp>
        <p:nvSpPr>
          <p:cNvPr id="3" name="文本框 8"/>
          <p:cNvSpPr txBox="1"/>
          <p:nvPr/>
        </p:nvSpPr>
        <p:spPr>
          <a:xfrm>
            <a:off x="1103920" y="3564675"/>
            <a:ext cx="4463162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strike="sngStrik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0.</a:t>
            </a:r>
            <a:r>
              <a:rPr lang="zh-CN" altLang="en-US" sz="1400" strike="sngStrik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 不写个游戏出来，怕不是没人听；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1.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 推箱子的经典程度和扫雷是差不多的；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2.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 推箱子不用涉及到过多的动画效果，不需要用任何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GUI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库即可；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3.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 推箱子没有困难的算法，甚至能够一个小时就写好。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3920" y="2927182"/>
            <a:ext cx="249299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charset="0"/>
              </a:rPr>
              <a:t>为什么最后做推箱子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1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2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 smtClean="0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模块划分</a:t>
            </a:r>
            <a:endParaRPr kumimoji="1" lang="zh-CN" altLang="en-US" sz="6600" b="1" dirty="0">
              <a:solidFill>
                <a:schemeClr val="accent4">
                  <a:alpha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43725" y="3264989"/>
            <a:ext cx="2317250" cy="35930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模块划分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07" y="1108248"/>
            <a:ext cx="2068286" cy="2059774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6" name="组 5"/>
          <p:cNvGrpSpPr/>
          <p:nvPr/>
        </p:nvGrpSpPr>
        <p:grpSpPr>
          <a:xfrm>
            <a:off x="1887796" y="3036389"/>
            <a:ext cx="429108" cy="429108"/>
            <a:chOff x="1770335" y="2906486"/>
            <a:chExt cx="733908" cy="733908"/>
          </a:xfrm>
        </p:grpSpPr>
        <p:sp>
          <p:nvSpPr>
            <p:cNvPr id="3" name="椭圆 2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L 形 4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3619926" y="0"/>
            <a:ext cx="2317250" cy="359301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873" y="3685580"/>
            <a:ext cx="2068286" cy="206828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10" name="组 9"/>
          <p:cNvGrpSpPr/>
          <p:nvPr/>
        </p:nvGrpSpPr>
        <p:grpSpPr>
          <a:xfrm>
            <a:off x="4648462" y="3471026"/>
            <a:ext cx="429108" cy="429108"/>
            <a:chOff x="1770335" y="2906486"/>
            <a:chExt cx="733908" cy="733908"/>
          </a:xfrm>
        </p:grpSpPr>
        <p:sp>
          <p:nvSpPr>
            <p:cNvPr id="11" name="椭圆 10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L 形 11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文本框 8"/>
          <p:cNvSpPr txBox="1"/>
          <p:nvPr/>
        </p:nvSpPr>
        <p:spPr>
          <a:xfrm>
            <a:off x="1068208" y="4134057"/>
            <a:ext cx="206828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为了便于输入地图，我打算将地图以一定特殊的格式放置在文件中。然后，在程序运行的时候，对文件进行读取，就可以获得地图。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58806" y="3590142"/>
            <a:ext cx="1125629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charset="0"/>
              </a:rPr>
              <a:t>载入地图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微软雅黑" charset="0"/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3747582" y="931861"/>
            <a:ext cx="2068286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为了使整个程序显得更加的简单，在这里就简单地读取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awsd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几个按键即可，作为上下左右的移动。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46998" y="387946"/>
            <a:ext cx="110799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charset="0"/>
              </a:rPr>
              <a:t>接受输入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90889" y="3264989"/>
            <a:ext cx="2317250" cy="359301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11" y="1103992"/>
            <a:ext cx="2065405" cy="206828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19" name="组 18"/>
          <p:cNvGrpSpPr/>
          <p:nvPr/>
        </p:nvGrpSpPr>
        <p:grpSpPr>
          <a:xfrm>
            <a:off x="7234960" y="3036389"/>
            <a:ext cx="429108" cy="429108"/>
            <a:chOff x="1770335" y="2906486"/>
            <a:chExt cx="733908" cy="733908"/>
          </a:xfrm>
        </p:grpSpPr>
        <p:sp>
          <p:nvSpPr>
            <p:cNvPr id="20" name="椭圆 19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" name="L 形 20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8967090" y="0"/>
            <a:ext cx="2317250" cy="35930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037" y="3685580"/>
            <a:ext cx="2068286" cy="206828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24" name="组 23"/>
          <p:cNvGrpSpPr/>
          <p:nvPr/>
        </p:nvGrpSpPr>
        <p:grpSpPr>
          <a:xfrm>
            <a:off x="9995626" y="3471026"/>
            <a:ext cx="429108" cy="429108"/>
            <a:chOff x="1770335" y="2906486"/>
            <a:chExt cx="733908" cy="733908"/>
          </a:xfrm>
        </p:grpSpPr>
        <p:sp>
          <p:nvSpPr>
            <p:cNvPr id="25" name="椭圆 24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6" name="L 形 25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7" name="文本框 8"/>
          <p:cNvSpPr txBox="1"/>
          <p:nvPr/>
        </p:nvSpPr>
        <p:spPr>
          <a:xfrm>
            <a:off x="6415372" y="4134057"/>
            <a:ext cx="2068286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移动的时候，需要注意判断移动方向是否是墙，如果是箱子，这个箱子又需要怎么操作。同时我的程序到底需要记忆哪些移动时产生的数据，这样才能让我写程序的时候变得更加方便。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914788" y="3590142"/>
            <a:ext cx="110799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charset="0"/>
              </a:rPr>
              <a:t>进行移动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微软雅黑" charset="0"/>
            </a:endParaRPr>
          </a:p>
        </p:txBody>
      </p:sp>
      <p:sp>
        <p:nvSpPr>
          <p:cNvPr id="29" name="文本框 8"/>
          <p:cNvSpPr txBox="1"/>
          <p:nvPr/>
        </p:nvSpPr>
        <p:spPr>
          <a:xfrm>
            <a:off x="9094746" y="931861"/>
            <a:ext cx="206828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为了简单，也为了写得快，在这里没有调用任何的第三方库，只用了两个系统调用，从而实现了一个最简陋的在终端内实时显示的效果。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594162" y="387946"/>
            <a:ext cx="110799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charset="0"/>
              </a:rPr>
              <a:t>实时显示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4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952" y="518974"/>
            <a:ext cx="7126096" cy="4247969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文本框 8"/>
          <p:cNvSpPr txBox="1"/>
          <p:nvPr/>
        </p:nvSpPr>
        <p:spPr>
          <a:xfrm>
            <a:off x="1322427" y="4817742"/>
            <a:ext cx="954714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最后分成了四组文件：</a:t>
            </a:r>
          </a:p>
          <a:p>
            <a:pPr marL="342900" indent="-342900" algn="ctr">
              <a:lnSpc>
                <a:spcPct val="130000"/>
              </a:lnSpc>
              <a:buAutoNum type="arabicPeriod"/>
            </a:pP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box_moving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 负责处理移动的处理，包括各种判断；</a:t>
            </a:r>
          </a:p>
          <a:p>
            <a:pPr marL="342900" indent="-342900" algn="ctr">
              <a:lnSpc>
                <a:spcPct val="130000"/>
              </a:lnSpc>
              <a:buAutoNum type="arabicPeriod"/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map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 是整个程序的数据核心，负责读取、加载、存储地图的一切信息；</a:t>
            </a:r>
          </a:p>
          <a:p>
            <a:pPr marL="342900" indent="-342900" algn="ctr">
              <a:lnSpc>
                <a:spcPct val="130000"/>
              </a:lnSpc>
              <a:buAutoNum type="arabicPeriod"/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p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rint_screen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将最后的结果输出到终端（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terminal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）中；</a:t>
            </a:r>
          </a:p>
          <a:p>
            <a:pPr marL="342900" indent="-342900" algn="ctr">
              <a:lnSpc>
                <a:spcPct val="130000"/>
              </a:lnSpc>
              <a:buAutoNum type="arabicPeriod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m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ain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 整个程序的启动入口。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77751" y="4274500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charset="0"/>
              </a:rPr>
              <a:t>最后程序文件结构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1124</TotalTime>
  <Words>813</Words>
  <Application>Microsoft Macintosh PowerPoint</Application>
  <PresentationFormat>宽屏</PresentationFormat>
  <Paragraphs>101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Calibri</vt:lpstr>
      <vt:lpstr>Century Gothic</vt:lpstr>
      <vt:lpstr>Microsoft YaHei</vt:lpstr>
      <vt:lpstr>Segoe UI Light</vt:lpstr>
      <vt:lpstr>Wingdings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唐艺峰</cp:lastModifiedBy>
  <cp:revision>188</cp:revision>
  <dcterms:created xsi:type="dcterms:W3CDTF">2015-08-18T02:51:41Z</dcterms:created>
  <dcterms:modified xsi:type="dcterms:W3CDTF">2017-11-26T11:07:54Z</dcterms:modified>
  <cp:category/>
</cp:coreProperties>
</file>