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1CAF-9941-9B8F-3027-909B95CEF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err="1"/>
              <a:t>Mobiele</a:t>
            </a:r>
            <a:r>
              <a:rPr lang="en-BE" dirty="0"/>
              <a:t> Apps 2:</a:t>
            </a:r>
            <a:br>
              <a:rPr lang="en-BE" dirty="0"/>
            </a:br>
            <a:r>
              <a:rPr lang="en-BE" dirty="0"/>
              <a:t>Library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3D95-4D80-B0AD-449E-AE772789A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Alexander Schelfhout</a:t>
            </a:r>
          </a:p>
        </p:txBody>
      </p:sp>
    </p:spTree>
    <p:extLst>
      <p:ext uri="{BB962C8B-B14F-4D97-AF65-F5344CB8AC3E}">
        <p14:creationId xmlns:p14="http://schemas.microsoft.com/office/powerpoint/2010/main" val="31870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BD84A-89D9-C47D-4A90-36218D3B4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50851D-22CB-482D-981B-7C1353EE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7" y="1262027"/>
            <a:ext cx="2458179" cy="5409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62CF5-C66C-B7A6-D56B-34A19EDC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AddNewBook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DC035-67E6-F8C7-027E-878D4D8A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24" y="4267201"/>
            <a:ext cx="6535270" cy="2470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DB295-970C-BE9C-2CBA-08E77BF1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57" y="943529"/>
            <a:ext cx="6615952" cy="32250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0AAF61-F15C-97AC-91C7-4E9653ED1778}"/>
              </a:ext>
            </a:extLst>
          </p:cNvPr>
          <p:cNvCxnSpPr>
            <a:cxnSpLocks/>
          </p:cNvCxnSpPr>
          <p:nvPr/>
        </p:nvCxnSpPr>
        <p:spPr>
          <a:xfrm flipH="1">
            <a:off x="5656729" y="4500282"/>
            <a:ext cx="1819836" cy="16694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595E3B-CD07-5537-F284-194D38AF0309}"/>
              </a:ext>
            </a:extLst>
          </p:cNvPr>
          <p:cNvCxnSpPr>
            <a:cxnSpLocks/>
          </p:cNvCxnSpPr>
          <p:nvPr/>
        </p:nvCxnSpPr>
        <p:spPr>
          <a:xfrm flipH="1" flipV="1">
            <a:off x="2232212" y="2668993"/>
            <a:ext cx="3836894" cy="12127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A10B6F-7C7C-42DB-69A8-EAE558DB7A56}"/>
              </a:ext>
            </a:extLst>
          </p:cNvPr>
          <p:cNvCxnSpPr>
            <a:cxnSpLocks/>
          </p:cNvCxnSpPr>
          <p:nvPr/>
        </p:nvCxnSpPr>
        <p:spPr>
          <a:xfrm flipV="1">
            <a:off x="4150659" y="5112118"/>
            <a:ext cx="188259" cy="3903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0308C-BFC3-7656-448A-1FE0B9762966}"/>
              </a:ext>
            </a:extLst>
          </p:cNvPr>
          <p:cNvCxnSpPr>
            <a:cxnSpLocks/>
          </p:cNvCxnSpPr>
          <p:nvPr/>
        </p:nvCxnSpPr>
        <p:spPr>
          <a:xfrm>
            <a:off x="2131090" y="2465294"/>
            <a:ext cx="3525639" cy="4034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99AA76A-8804-6C14-388A-064F1317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348" y="4861803"/>
            <a:ext cx="3205844" cy="19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4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84D-AD21-15C7-E236-B47E4F5E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6000" dirty="0"/>
              <a:t>Library App: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321D-48ED-9FD9-AC80-9B065A6B4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BE" sz="3200" dirty="0"/>
              <a:t>CRUD App (Create Read Update Delete)</a:t>
            </a:r>
          </a:p>
          <a:p>
            <a:pPr lvl="1"/>
            <a:r>
              <a:rPr lang="en-BE" sz="2800" dirty="0" err="1"/>
              <a:t>Catalogus</a:t>
            </a:r>
            <a:r>
              <a:rPr lang="en-BE" sz="2800" dirty="0"/>
              <a:t> van </a:t>
            </a:r>
            <a:r>
              <a:rPr lang="en-BE" sz="2800" dirty="0" err="1"/>
              <a:t>aangekochte</a:t>
            </a:r>
            <a:r>
              <a:rPr lang="en-BE" sz="2800" dirty="0"/>
              <a:t> </a:t>
            </a:r>
            <a:r>
              <a:rPr lang="en-BE" sz="2800" dirty="0" err="1"/>
              <a:t>boeken</a:t>
            </a:r>
            <a:endParaRPr lang="en-BE" sz="2800" dirty="0"/>
          </a:p>
          <a:p>
            <a:pPr lvl="1"/>
            <a:r>
              <a:rPr lang="en-BE" sz="2800" dirty="0"/>
              <a:t>Reading/Read/To Read – List</a:t>
            </a:r>
          </a:p>
          <a:p>
            <a:pPr lvl="1"/>
            <a:r>
              <a:rPr lang="en-BE" sz="2800" dirty="0" err="1"/>
              <a:t>ShoppingList</a:t>
            </a:r>
            <a:r>
              <a:rPr lang="en-BE" sz="2800" dirty="0"/>
              <a:t> </a:t>
            </a:r>
            <a:r>
              <a:rPr lang="en-BE" sz="2800" dirty="0" err="1"/>
              <a:t>voor</a:t>
            </a:r>
            <a:r>
              <a:rPr lang="en-BE" sz="2800" dirty="0"/>
              <a:t> </a:t>
            </a:r>
            <a:r>
              <a:rPr lang="en-BE" sz="2800" dirty="0" err="1"/>
              <a:t>Boeken</a:t>
            </a:r>
            <a:endParaRPr lang="en-B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B917F-A8FF-ECF9-D390-B8D05C39E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8874" y="609600"/>
            <a:ext cx="2958352" cy="5934635"/>
          </a:xfrm>
        </p:spPr>
      </p:pic>
    </p:spTree>
    <p:extLst>
      <p:ext uri="{BB962C8B-B14F-4D97-AF65-F5344CB8AC3E}">
        <p14:creationId xmlns:p14="http://schemas.microsoft.com/office/powerpoint/2010/main" val="27063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D39FF-4551-F29E-CA63-72544C19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ADFA-AEFC-FC54-F352-AC8A8B00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678814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Dao, Database,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75454-546C-54A4-4CA3-75B1E027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9" y="1044885"/>
            <a:ext cx="3697191" cy="4533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C19040-75FB-0E5B-A570-D255FD97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68" y="1084729"/>
            <a:ext cx="3697191" cy="3455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2C058-57AF-79A6-FB20-75D073AC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117" y="1148794"/>
            <a:ext cx="4429743" cy="5277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BAD180-DF37-4F2C-DF89-88FE724C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749" y="4826066"/>
            <a:ext cx="336279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7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C434-E05F-245C-F18F-AE8ECB3C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LibraryApp.kt</a:t>
            </a:r>
            <a:endParaRPr lang="en-BE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991AF8E-DE3B-0AFE-B6E1-EAA807D6B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845" y="1379207"/>
            <a:ext cx="2458178" cy="5368229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784950C-E04E-D523-FB61-48D9FD2E3EA5}"/>
              </a:ext>
            </a:extLst>
          </p:cNvPr>
          <p:cNvSpPr/>
          <p:nvPr/>
        </p:nvSpPr>
        <p:spPr>
          <a:xfrm>
            <a:off x="2788022" y="1456267"/>
            <a:ext cx="905435" cy="4903695"/>
          </a:xfrm>
          <a:prstGeom prst="rightBrace">
            <a:avLst>
              <a:gd name="adj1" fmla="val 100412"/>
              <a:gd name="adj2" fmla="val 2678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62B3B4-A000-CE82-22A0-E42C681BCC43}"/>
              </a:ext>
            </a:extLst>
          </p:cNvPr>
          <p:cNvCxnSpPr>
            <a:cxnSpLocks/>
            <a:stCxn id="6" idx="1"/>
            <a:endCxn id="16" idx="1"/>
          </p:cNvCxnSpPr>
          <p:nvPr/>
        </p:nvCxnSpPr>
        <p:spPr>
          <a:xfrm flipV="1">
            <a:off x="3693457" y="2345550"/>
            <a:ext cx="288425" cy="4240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5A0D775-7A48-360B-0919-90951E8E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82" y="1278601"/>
            <a:ext cx="5877745" cy="2133898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C9EAECFF-5546-0FDC-F9D8-D8725144AE0F}"/>
              </a:ext>
            </a:extLst>
          </p:cNvPr>
          <p:cNvSpPr/>
          <p:nvPr/>
        </p:nvSpPr>
        <p:spPr>
          <a:xfrm>
            <a:off x="2788023" y="2017060"/>
            <a:ext cx="303791" cy="4589930"/>
          </a:xfrm>
          <a:prstGeom prst="rightBrace">
            <a:avLst>
              <a:gd name="adj1" fmla="val 100412"/>
              <a:gd name="adj2" fmla="val 63086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DC5E0-6099-0F11-F164-EF74294E7964}"/>
              </a:ext>
            </a:extLst>
          </p:cNvPr>
          <p:cNvCxnSpPr>
            <a:cxnSpLocks/>
            <a:stCxn id="18" idx="1"/>
            <a:endCxn id="25" idx="1"/>
          </p:cNvCxnSpPr>
          <p:nvPr/>
        </p:nvCxnSpPr>
        <p:spPr>
          <a:xfrm>
            <a:off x="3091814" y="4912663"/>
            <a:ext cx="890067" cy="2283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B466FC5-282F-DD09-149F-D0D980E9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81" y="3740989"/>
            <a:ext cx="5877745" cy="28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8AB67-8DC0-C453-1CAF-F23B2B5D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16D7201-0D40-200F-9C92-29D48767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67" y="2784467"/>
            <a:ext cx="4536785" cy="3066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FCFB2-1F31-1CCD-3C9A-55808A21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BookListScreen</a:t>
            </a:r>
            <a:endParaRPr lang="en-BE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C0DC639-7954-AC61-0568-BF895633B9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845" y="1379207"/>
            <a:ext cx="2458178" cy="53682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04BD6-FE53-914E-A145-5EB3979A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05" y="5958016"/>
            <a:ext cx="4536785" cy="789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2F1FC-39F1-4E7A-F260-FA97AAFDC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668" y="1007387"/>
            <a:ext cx="4536784" cy="1691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D83EAA-1B66-AAC7-A735-DA1CB9454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1152258"/>
            <a:ext cx="4536785" cy="52667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2F62D-2FCD-C89C-55B0-6EB1BA13EAB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868706" y="1541433"/>
            <a:ext cx="224118" cy="5607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347817-0F47-E142-013E-00CFAD2E816E}"/>
              </a:ext>
            </a:extLst>
          </p:cNvPr>
          <p:cNvSpPr/>
          <p:nvPr/>
        </p:nvSpPr>
        <p:spPr>
          <a:xfrm>
            <a:off x="329845" y="1900518"/>
            <a:ext cx="2538861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E68601-5AE1-469C-A35E-1AC18E35F818}"/>
              </a:ext>
            </a:extLst>
          </p:cNvPr>
          <p:cNvSpPr/>
          <p:nvPr/>
        </p:nvSpPr>
        <p:spPr>
          <a:xfrm>
            <a:off x="289503" y="2187389"/>
            <a:ext cx="2538861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9F1B3-1240-B11C-7D78-E5FD4D2972BB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>
            <a:off x="2828364" y="2389095"/>
            <a:ext cx="4791636" cy="13965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96214E-FC0B-6602-5941-AE5AC4DF48C1}"/>
              </a:ext>
            </a:extLst>
          </p:cNvPr>
          <p:cNvSpPr/>
          <p:nvPr/>
        </p:nvSpPr>
        <p:spPr>
          <a:xfrm>
            <a:off x="2303929" y="6015593"/>
            <a:ext cx="484094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CBCD6-EDF6-61A6-51DF-29835FC3286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88023" y="6217299"/>
            <a:ext cx="412377" cy="2017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3C51FC8-BE5C-01FF-5786-836B23580B51}"/>
              </a:ext>
            </a:extLst>
          </p:cNvPr>
          <p:cNvSpPr/>
          <p:nvPr/>
        </p:nvSpPr>
        <p:spPr>
          <a:xfrm>
            <a:off x="278022" y="2540975"/>
            <a:ext cx="2538861" cy="182483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141F02-BEF8-CC07-81B4-FC7AD7B8A03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16883" y="3453394"/>
            <a:ext cx="275941" cy="619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9E525-2521-1019-643B-F513D0A44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0165-89DA-0054-DB39-2ACA7F9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BookListViewModel</a:t>
            </a:r>
            <a:endParaRPr lang="en-BE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CA9CB14-237C-CF11-1016-7561B65FDF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845" y="1379207"/>
            <a:ext cx="2458178" cy="536822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F4DE1-78CB-89F8-B429-A7F71F8C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058" y="1456267"/>
            <a:ext cx="2686425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89677-1BE0-D5C6-9F21-EF1C9424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059" y="2189788"/>
            <a:ext cx="4734308" cy="581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D5EE7-522D-F317-CC39-3C3E57366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19" y="1008519"/>
            <a:ext cx="2438740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A03914-4C94-9224-88EF-D96C29250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822" y="2202804"/>
            <a:ext cx="4412178" cy="409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9CD6EA-8668-E2A4-8AEF-E20D93F08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058" y="2900288"/>
            <a:ext cx="6849431" cy="10574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829951-81DF-AD14-4C2F-533B796473AC}"/>
              </a:ext>
            </a:extLst>
          </p:cNvPr>
          <p:cNvSpPr/>
          <p:nvPr/>
        </p:nvSpPr>
        <p:spPr>
          <a:xfrm>
            <a:off x="297469" y="1854709"/>
            <a:ext cx="2538861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6AD9D8-68A2-E300-48C5-8094A6A4C50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36330" y="1676400"/>
            <a:ext cx="265458" cy="3800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D9C35-173A-FC77-5D76-FA7865F87B21}"/>
              </a:ext>
            </a:extLst>
          </p:cNvPr>
          <p:cNvSpPr/>
          <p:nvPr/>
        </p:nvSpPr>
        <p:spPr>
          <a:xfrm>
            <a:off x="289503" y="2187389"/>
            <a:ext cx="2538861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8C8C53-EC19-DEAF-8713-B4EE65932E94}"/>
              </a:ext>
            </a:extLst>
          </p:cNvPr>
          <p:cNvCxnSpPr>
            <a:cxnSpLocks/>
          </p:cNvCxnSpPr>
          <p:nvPr/>
        </p:nvCxnSpPr>
        <p:spPr>
          <a:xfrm>
            <a:off x="2828364" y="2389095"/>
            <a:ext cx="273424" cy="851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0E2A40-2101-7D5B-D131-E46CA44270E2}"/>
              </a:ext>
            </a:extLst>
          </p:cNvPr>
          <p:cNvSpPr/>
          <p:nvPr/>
        </p:nvSpPr>
        <p:spPr>
          <a:xfrm>
            <a:off x="2436511" y="2656561"/>
            <a:ext cx="261865" cy="26691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2DC0055-112F-AAF0-6C95-96442D081D28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2698376" y="1532467"/>
            <a:ext cx="3037543" cy="125755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325E18-8EB7-6F9D-7202-229350457FF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40367" y="2407620"/>
            <a:ext cx="139455" cy="727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7180D2-AD61-6CB6-7AEF-EE7759DDEF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92483" y="1746820"/>
            <a:ext cx="2187339" cy="5113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A26991-3199-2C6A-96C9-6A0052E2B5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65459" y="2612436"/>
            <a:ext cx="1720452" cy="8165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40285-9B8F-3C3C-A6FB-50CFD665A449}"/>
              </a:ext>
            </a:extLst>
          </p:cNvPr>
          <p:cNvCxnSpPr>
            <a:cxnSpLocks/>
          </p:cNvCxnSpPr>
          <p:nvPr/>
        </p:nvCxnSpPr>
        <p:spPr>
          <a:xfrm flipH="1">
            <a:off x="2836330" y="3112263"/>
            <a:ext cx="466190" cy="3010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08BFE9C-6C48-9123-2E76-22CE269B46BD}"/>
              </a:ext>
            </a:extLst>
          </p:cNvPr>
          <p:cNvSpPr/>
          <p:nvPr/>
        </p:nvSpPr>
        <p:spPr>
          <a:xfrm>
            <a:off x="278022" y="2540975"/>
            <a:ext cx="2538861" cy="182483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5BAB0E4-D163-DF17-99E9-3EC5F79AF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22" y="1940468"/>
            <a:ext cx="4398121" cy="19693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FA34926-8943-C27E-B0EF-BC1B1FE5FC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6058" y="4067978"/>
            <a:ext cx="9070789" cy="26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3654A-AFBC-4691-346B-ADB50CCE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A142-6CDC-4D8C-2266-26B650D0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AddNewBook</a:t>
            </a:r>
            <a:endParaRPr lang="en-BE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3577194-D905-C72D-D983-9E3537D74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845" y="1379207"/>
            <a:ext cx="2458178" cy="536822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B7E89-734F-FFFC-C96D-2B22F1B5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11" y="1379207"/>
            <a:ext cx="2469490" cy="536822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A7D3D1-5076-BEF3-2F47-8716F0777045}"/>
              </a:ext>
            </a:extLst>
          </p:cNvPr>
          <p:cNvSpPr/>
          <p:nvPr/>
        </p:nvSpPr>
        <p:spPr>
          <a:xfrm>
            <a:off x="2303929" y="6015593"/>
            <a:ext cx="484094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E3E8E-F012-05CC-7B55-DD6251AEEF2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788023" y="3998259"/>
            <a:ext cx="1039906" cy="22190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81389F6-9AE8-8AC6-9210-473B4FEB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41" y="1379207"/>
            <a:ext cx="5363323" cy="29341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0C8D9E-5027-9A2D-75B1-ACBDF9AD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14" y="4600588"/>
            <a:ext cx="5201376" cy="187668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700AFA2-5CC2-3722-9B46-8162D44F63D6}"/>
              </a:ext>
            </a:extLst>
          </p:cNvPr>
          <p:cNvSpPr/>
          <p:nvPr/>
        </p:nvSpPr>
        <p:spPr>
          <a:xfrm>
            <a:off x="2980162" y="3123257"/>
            <a:ext cx="551931" cy="305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B6F511-EA94-BB11-2386-09F4A93370EE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532093" y="2921552"/>
            <a:ext cx="2626660" cy="3545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B35A6E-4FC3-80A8-CB22-0CC0C2C5FB85}"/>
              </a:ext>
            </a:extLst>
          </p:cNvPr>
          <p:cNvCxnSpPr>
            <a:cxnSpLocks/>
          </p:cNvCxnSpPr>
          <p:nvPr/>
        </p:nvCxnSpPr>
        <p:spPr>
          <a:xfrm>
            <a:off x="6355976" y="3123257"/>
            <a:ext cx="107577" cy="20135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4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CD097-690F-4A4A-99DC-763D48D9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C40F-D10E-3DD0-6496-567FC855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43" y="20063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Addnewbook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D7992-D717-1560-8BC3-4234D703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2" y="1190948"/>
            <a:ext cx="2469490" cy="536822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18D370-8FAD-D9FD-BB37-4150295407C9}"/>
              </a:ext>
            </a:extLst>
          </p:cNvPr>
          <p:cNvSpPr/>
          <p:nvPr/>
        </p:nvSpPr>
        <p:spPr>
          <a:xfrm>
            <a:off x="277996" y="2943963"/>
            <a:ext cx="551931" cy="305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4A840-E10D-B29A-B78E-13AEB22C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63" y="1269140"/>
            <a:ext cx="3953427" cy="63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859E5-9C6E-2E4A-988A-853AD80EC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21" y="2339788"/>
            <a:ext cx="5659469" cy="42896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55CC08-2F26-9FC5-F048-925BE6B6B80E}"/>
              </a:ext>
            </a:extLst>
          </p:cNvPr>
          <p:cNvSpPr/>
          <p:nvPr/>
        </p:nvSpPr>
        <p:spPr>
          <a:xfrm>
            <a:off x="277996" y="1761712"/>
            <a:ext cx="1752514" cy="11822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96768C-EB08-B8A9-B0AD-377943557F5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30510" y="2352838"/>
            <a:ext cx="4261311" cy="13316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36C77-0987-7B63-3DC8-BF692375986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29927" y="3096835"/>
            <a:ext cx="5651555" cy="24433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B1E626-6F6C-6678-B7E6-56775052E75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84777" y="1907404"/>
            <a:ext cx="1873623" cy="35151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F81B22-1FDA-6198-1715-6B324DAAACCC}"/>
              </a:ext>
            </a:extLst>
          </p:cNvPr>
          <p:cNvCxnSpPr>
            <a:cxnSpLocks/>
          </p:cNvCxnSpPr>
          <p:nvPr/>
        </p:nvCxnSpPr>
        <p:spPr>
          <a:xfrm flipV="1">
            <a:off x="1640541" y="1435400"/>
            <a:ext cx="4567522" cy="8054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FBE69-CAEF-97DD-1194-7BF9EC70740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640541" y="1588272"/>
            <a:ext cx="4567522" cy="11703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1B45E-FB4D-B282-2FC9-46DFEF8D2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97B77C-A8E5-4224-A7B2-D337C6A7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82" y="1338224"/>
            <a:ext cx="2458179" cy="5409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B7457-19AA-DE8D-2D4D-F2D205DE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" y="0"/>
            <a:ext cx="10131425" cy="1456267"/>
          </a:xfrm>
        </p:spPr>
        <p:txBody>
          <a:bodyPr/>
          <a:lstStyle/>
          <a:p>
            <a:r>
              <a:rPr lang="en-BE" dirty="0"/>
              <a:t>Library App: </a:t>
            </a:r>
            <a:r>
              <a:rPr lang="en-BE" dirty="0" err="1"/>
              <a:t>Werking</a:t>
            </a:r>
            <a:r>
              <a:rPr lang="en-BE" dirty="0"/>
              <a:t> – </a:t>
            </a:r>
            <a:r>
              <a:rPr lang="en-BE" dirty="0" err="1"/>
              <a:t>AddNewBook</a:t>
            </a:r>
            <a:endParaRPr lang="en-BE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B2ABD98-DECD-F451-BA9F-798986401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845" y="1379207"/>
            <a:ext cx="2458178" cy="5368229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2AAE44-CC38-ADAE-7897-60530586469D}"/>
              </a:ext>
            </a:extLst>
          </p:cNvPr>
          <p:cNvSpPr/>
          <p:nvPr/>
        </p:nvSpPr>
        <p:spPr>
          <a:xfrm>
            <a:off x="329845" y="2633768"/>
            <a:ext cx="2458178" cy="4034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44539-D2EF-7763-79A9-92E1E1390F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88023" y="2835474"/>
            <a:ext cx="762001" cy="12076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24D9BC-165E-EA6F-344B-70D10483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978" y="1379207"/>
            <a:ext cx="6081888" cy="36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527</TotalTime>
  <Words>90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Mobiele Apps 2: Library App</vt:lpstr>
      <vt:lpstr>Library App: Specs</vt:lpstr>
      <vt:lpstr>Library App: Werking – Dao, Database, Repository</vt:lpstr>
      <vt:lpstr>Library App: Werking – LibraryApp.kt</vt:lpstr>
      <vt:lpstr>Library App: Werking – BookListScreen</vt:lpstr>
      <vt:lpstr>Library App: Werking – BookListViewModel</vt:lpstr>
      <vt:lpstr>Library App: Werking – AddNewBook</vt:lpstr>
      <vt:lpstr>Library App: Werking – Addnewbook</vt:lpstr>
      <vt:lpstr>Library App: Werking – AddNewBook</vt:lpstr>
      <vt:lpstr>Library App: Werking – AddNewBook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Schelfhout</dc:creator>
  <cp:lastModifiedBy>Alexander Schelfhout</cp:lastModifiedBy>
  <cp:revision>2</cp:revision>
  <dcterms:created xsi:type="dcterms:W3CDTF">2025-01-19T17:00:45Z</dcterms:created>
  <dcterms:modified xsi:type="dcterms:W3CDTF">2025-01-20T12:14:22Z</dcterms:modified>
</cp:coreProperties>
</file>